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9" r:id="rId10"/>
  </p:sldIdLst>
  <p:sldSz cx="20104100" cy="150812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8" autoAdjust="0"/>
    <p:restoredTop sz="96731" autoAdjust="0"/>
  </p:normalViewPr>
  <p:slideViewPr>
    <p:cSldViewPr>
      <p:cViewPr>
        <p:scale>
          <a:sx n="50" d="100"/>
          <a:sy n="50" d="100"/>
        </p:scale>
        <p:origin x="-389" y="2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922D-CD0F-4FF6-A651-E035801ADE62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D0E5-F292-4D32-BC56-F9418B364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11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C5E7-C764-4832-983E-84C6AF7F8ABF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6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507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5078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152775"/>
            <a:ext cx="20104100" cy="11925300"/>
          </a:xfrm>
          <a:custGeom>
            <a:avLst/>
            <a:gdLst/>
            <a:ahLst/>
            <a:cxnLst/>
            <a:rect l="l" t="t" r="r" b="b"/>
            <a:pathLst>
              <a:path w="20104100" h="11925300">
                <a:moveTo>
                  <a:pt x="38575" y="11518899"/>
                </a:moveTo>
                <a:lnTo>
                  <a:pt x="0" y="11518899"/>
                </a:lnTo>
                <a:lnTo>
                  <a:pt x="0" y="11925299"/>
                </a:lnTo>
                <a:lnTo>
                  <a:pt x="4415687" y="11925299"/>
                </a:lnTo>
                <a:lnTo>
                  <a:pt x="4445287" y="11899899"/>
                </a:lnTo>
                <a:lnTo>
                  <a:pt x="4479852" y="11874499"/>
                </a:lnTo>
                <a:lnTo>
                  <a:pt x="4514138" y="11836399"/>
                </a:lnTo>
                <a:lnTo>
                  <a:pt x="4548144" y="11810999"/>
                </a:lnTo>
                <a:lnTo>
                  <a:pt x="4615308" y="11734799"/>
                </a:lnTo>
                <a:lnTo>
                  <a:pt x="4648463" y="11709399"/>
                </a:lnTo>
                <a:lnTo>
                  <a:pt x="4681329" y="11671299"/>
                </a:lnTo>
                <a:lnTo>
                  <a:pt x="4713906" y="11633199"/>
                </a:lnTo>
                <a:lnTo>
                  <a:pt x="4746191" y="11607799"/>
                </a:lnTo>
                <a:lnTo>
                  <a:pt x="4778182" y="11569699"/>
                </a:lnTo>
                <a:lnTo>
                  <a:pt x="4788747" y="11556999"/>
                </a:lnTo>
                <a:lnTo>
                  <a:pt x="339518" y="11556999"/>
                </a:lnTo>
                <a:lnTo>
                  <a:pt x="288882" y="11544299"/>
                </a:lnTo>
                <a:lnTo>
                  <a:pt x="188171" y="11544299"/>
                </a:lnTo>
                <a:lnTo>
                  <a:pt x="138106" y="11531599"/>
                </a:lnTo>
                <a:lnTo>
                  <a:pt x="88239" y="11531599"/>
                </a:lnTo>
                <a:lnTo>
                  <a:pt x="38575" y="11518899"/>
                </a:lnTo>
                <a:close/>
              </a:path>
              <a:path w="20104100" h="11925300">
                <a:moveTo>
                  <a:pt x="5697735" y="10198099"/>
                </a:moveTo>
                <a:lnTo>
                  <a:pt x="3488748" y="10198099"/>
                </a:lnTo>
                <a:lnTo>
                  <a:pt x="3458552" y="10236199"/>
                </a:lnTo>
                <a:lnTo>
                  <a:pt x="3427069" y="10274299"/>
                </a:lnTo>
                <a:lnTo>
                  <a:pt x="3395119" y="10299699"/>
                </a:lnTo>
                <a:lnTo>
                  <a:pt x="3362707" y="10337799"/>
                </a:lnTo>
                <a:lnTo>
                  <a:pt x="3329839" y="10375899"/>
                </a:lnTo>
                <a:lnTo>
                  <a:pt x="3296518" y="10413999"/>
                </a:lnTo>
                <a:lnTo>
                  <a:pt x="3262750" y="10452099"/>
                </a:lnTo>
                <a:lnTo>
                  <a:pt x="3228539" y="10477499"/>
                </a:lnTo>
                <a:lnTo>
                  <a:pt x="3193890" y="10515599"/>
                </a:lnTo>
                <a:lnTo>
                  <a:pt x="3158807" y="10553699"/>
                </a:lnTo>
                <a:lnTo>
                  <a:pt x="3123296" y="10579099"/>
                </a:lnTo>
                <a:lnTo>
                  <a:pt x="3087360" y="10617199"/>
                </a:lnTo>
                <a:lnTo>
                  <a:pt x="3051005" y="10642599"/>
                </a:lnTo>
                <a:lnTo>
                  <a:pt x="3014236" y="10680699"/>
                </a:lnTo>
                <a:lnTo>
                  <a:pt x="2977057" y="10706099"/>
                </a:lnTo>
                <a:lnTo>
                  <a:pt x="2939472" y="10744199"/>
                </a:lnTo>
                <a:lnTo>
                  <a:pt x="2863106" y="10794999"/>
                </a:lnTo>
                <a:lnTo>
                  <a:pt x="2824334" y="10833099"/>
                </a:lnTo>
                <a:lnTo>
                  <a:pt x="2705717" y="10909299"/>
                </a:lnTo>
                <a:lnTo>
                  <a:pt x="2583749" y="10985499"/>
                </a:lnTo>
                <a:lnTo>
                  <a:pt x="2458557" y="11061699"/>
                </a:lnTo>
                <a:lnTo>
                  <a:pt x="2286837" y="11163299"/>
                </a:lnTo>
                <a:lnTo>
                  <a:pt x="2243081" y="11175999"/>
                </a:lnTo>
                <a:lnTo>
                  <a:pt x="2154614" y="11226799"/>
                </a:lnTo>
                <a:lnTo>
                  <a:pt x="2109910" y="11239499"/>
                </a:lnTo>
                <a:lnTo>
                  <a:pt x="2064900" y="11264899"/>
                </a:lnTo>
                <a:lnTo>
                  <a:pt x="2019589" y="11277599"/>
                </a:lnTo>
                <a:lnTo>
                  <a:pt x="1973980" y="11302999"/>
                </a:lnTo>
                <a:lnTo>
                  <a:pt x="1928078" y="11315699"/>
                </a:lnTo>
                <a:lnTo>
                  <a:pt x="1881889" y="11341099"/>
                </a:lnTo>
                <a:lnTo>
                  <a:pt x="1741641" y="11379199"/>
                </a:lnTo>
                <a:lnTo>
                  <a:pt x="1694347" y="11404599"/>
                </a:lnTo>
                <a:lnTo>
                  <a:pt x="1405198" y="11480799"/>
                </a:lnTo>
                <a:lnTo>
                  <a:pt x="1356153" y="11480799"/>
                </a:lnTo>
                <a:lnTo>
                  <a:pt x="1207647" y="11518899"/>
                </a:lnTo>
                <a:lnTo>
                  <a:pt x="1157704" y="11518899"/>
                </a:lnTo>
                <a:lnTo>
                  <a:pt x="1107548" y="11531599"/>
                </a:lnTo>
                <a:lnTo>
                  <a:pt x="1057185" y="11531599"/>
                </a:lnTo>
                <a:lnTo>
                  <a:pt x="1006618" y="11544299"/>
                </a:lnTo>
                <a:lnTo>
                  <a:pt x="904893" y="11544299"/>
                </a:lnTo>
                <a:lnTo>
                  <a:pt x="853744" y="11556999"/>
                </a:lnTo>
                <a:lnTo>
                  <a:pt x="4788747" y="11556999"/>
                </a:lnTo>
                <a:lnTo>
                  <a:pt x="4809877" y="11531599"/>
                </a:lnTo>
                <a:lnTo>
                  <a:pt x="4841275" y="11493499"/>
                </a:lnTo>
                <a:lnTo>
                  <a:pt x="4872374" y="11468099"/>
                </a:lnTo>
                <a:lnTo>
                  <a:pt x="4903170" y="11429999"/>
                </a:lnTo>
                <a:lnTo>
                  <a:pt x="4933664" y="11391899"/>
                </a:lnTo>
                <a:lnTo>
                  <a:pt x="4963852" y="11353799"/>
                </a:lnTo>
                <a:lnTo>
                  <a:pt x="4993732" y="11315699"/>
                </a:lnTo>
                <a:lnTo>
                  <a:pt x="5023303" y="11277599"/>
                </a:lnTo>
                <a:lnTo>
                  <a:pt x="5052563" y="11239499"/>
                </a:lnTo>
                <a:lnTo>
                  <a:pt x="5081510" y="11201399"/>
                </a:lnTo>
                <a:lnTo>
                  <a:pt x="5110141" y="11163299"/>
                </a:lnTo>
                <a:lnTo>
                  <a:pt x="5138455" y="11125199"/>
                </a:lnTo>
                <a:lnTo>
                  <a:pt x="5166451" y="11087099"/>
                </a:lnTo>
                <a:lnTo>
                  <a:pt x="5194125" y="11048999"/>
                </a:lnTo>
                <a:lnTo>
                  <a:pt x="5221476" y="11010899"/>
                </a:lnTo>
                <a:lnTo>
                  <a:pt x="5248502" y="10972799"/>
                </a:lnTo>
                <a:lnTo>
                  <a:pt x="5275201" y="10934699"/>
                </a:lnTo>
                <a:lnTo>
                  <a:pt x="5301572" y="10896599"/>
                </a:lnTo>
                <a:lnTo>
                  <a:pt x="5327612" y="10858499"/>
                </a:lnTo>
                <a:lnTo>
                  <a:pt x="5353318" y="10820399"/>
                </a:lnTo>
                <a:lnTo>
                  <a:pt x="5378691" y="10782299"/>
                </a:lnTo>
                <a:lnTo>
                  <a:pt x="5403726" y="10731499"/>
                </a:lnTo>
                <a:lnTo>
                  <a:pt x="5428423" y="10693399"/>
                </a:lnTo>
                <a:lnTo>
                  <a:pt x="5452779" y="10655299"/>
                </a:lnTo>
                <a:lnTo>
                  <a:pt x="5476793" y="10617199"/>
                </a:lnTo>
                <a:lnTo>
                  <a:pt x="5500463" y="10579099"/>
                </a:lnTo>
                <a:lnTo>
                  <a:pt x="5523785" y="10528299"/>
                </a:lnTo>
                <a:lnTo>
                  <a:pt x="5546760" y="10490199"/>
                </a:lnTo>
                <a:lnTo>
                  <a:pt x="5569384" y="10452099"/>
                </a:lnTo>
                <a:lnTo>
                  <a:pt x="5591656" y="10413999"/>
                </a:lnTo>
                <a:lnTo>
                  <a:pt x="5613574" y="10363199"/>
                </a:lnTo>
                <a:lnTo>
                  <a:pt x="5635135" y="10325099"/>
                </a:lnTo>
                <a:lnTo>
                  <a:pt x="5697735" y="10198099"/>
                </a:lnTo>
                <a:close/>
              </a:path>
              <a:path w="20104100" h="11925300">
                <a:moveTo>
                  <a:pt x="886667" y="10909299"/>
                </a:moveTo>
                <a:lnTo>
                  <a:pt x="367717" y="10909299"/>
                </a:lnTo>
                <a:lnTo>
                  <a:pt x="418635" y="10921999"/>
                </a:lnTo>
                <a:lnTo>
                  <a:pt x="834649" y="10921999"/>
                </a:lnTo>
                <a:lnTo>
                  <a:pt x="886667" y="10909299"/>
                </a:lnTo>
                <a:close/>
              </a:path>
              <a:path w="20104100" h="11925300">
                <a:moveTo>
                  <a:pt x="1041324" y="10896599"/>
                </a:moveTo>
                <a:lnTo>
                  <a:pt x="216325" y="10896599"/>
                </a:lnTo>
                <a:lnTo>
                  <a:pt x="266556" y="10909299"/>
                </a:lnTo>
                <a:lnTo>
                  <a:pt x="990011" y="10909299"/>
                </a:lnTo>
                <a:lnTo>
                  <a:pt x="1041324" y="10896599"/>
                </a:lnTo>
                <a:close/>
              </a:path>
              <a:path w="20104100" h="11925300">
                <a:moveTo>
                  <a:pt x="1193754" y="10871199"/>
                </a:moveTo>
                <a:lnTo>
                  <a:pt x="17867" y="10871199"/>
                </a:lnTo>
                <a:lnTo>
                  <a:pt x="67099" y="10883899"/>
                </a:lnTo>
                <a:lnTo>
                  <a:pt x="116590" y="10883899"/>
                </a:lnTo>
                <a:lnTo>
                  <a:pt x="166334" y="10896599"/>
                </a:lnTo>
                <a:lnTo>
                  <a:pt x="1092389" y="10896599"/>
                </a:lnTo>
                <a:lnTo>
                  <a:pt x="1193754" y="10871199"/>
                </a:lnTo>
                <a:close/>
              </a:path>
              <a:path w="20104100" h="11925300">
                <a:moveTo>
                  <a:pt x="17872" y="10515599"/>
                </a:moveTo>
                <a:lnTo>
                  <a:pt x="0" y="10515599"/>
                </a:lnTo>
                <a:lnTo>
                  <a:pt x="0" y="10871199"/>
                </a:lnTo>
                <a:lnTo>
                  <a:pt x="1244040" y="10871199"/>
                </a:lnTo>
                <a:lnTo>
                  <a:pt x="1393240" y="10833099"/>
                </a:lnTo>
                <a:lnTo>
                  <a:pt x="1442400" y="10833099"/>
                </a:lnTo>
                <a:lnTo>
                  <a:pt x="1588071" y="10794999"/>
                </a:lnTo>
                <a:lnTo>
                  <a:pt x="1636005" y="10769599"/>
                </a:lnTo>
                <a:lnTo>
                  <a:pt x="1824458" y="10718799"/>
                </a:lnTo>
                <a:lnTo>
                  <a:pt x="1870719" y="10693399"/>
                </a:lnTo>
                <a:lnTo>
                  <a:pt x="1916627" y="10680699"/>
                </a:lnTo>
                <a:lnTo>
                  <a:pt x="1962176" y="10655299"/>
                </a:lnTo>
                <a:lnTo>
                  <a:pt x="2007359" y="10642599"/>
                </a:lnTo>
                <a:lnTo>
                  <a:pt x="2052170" y="10617199"/>
                </a:lnTo>
                <a:lnTo>
                  <a:pt x="2096604" y="10604499"/>
                </a:lnTo>
                <a:lnTo>
                  <a:pt x="2140653" y="10579099"/>
                </a:lnTo>
                <a:lnTo>
                  <a:pt x="572529" y="10579099"/>
                </a:lnTo>
                <a:lnTo>
                  <a:pt x="520861" y="10566399"/>
                </a:lnTo>
                <a:lnTo>
                  <a:pt x="367238" y="10566399"/>
                </a:lnTo>
                <a:lnTo>
                  <a:pt x="316518" y="10553699"/>
                </a:lnTo>
                <a:lnTo>
                  <a:pt x="266055" y="10553699"/>
                </a:lnTo>
                <a:lnTo>
                  <a:pt x="215856" y="10540999"/>
                </a:lnTo>
                <a:lnTo>
                  <a:pt x="165931" y="10540999"/>
                </a:lnTo>
                <a:lnTo>
                  <a:pt x="116286" y="10528299"/>
                </a:lnTo>
                <a:lnTo>
                  <a:pt x="66931" y="10528299"/>
                </a:lnTo>
                <a:lnTo>
                  <a:pt x="17872" y="10515599"/>
                </a:lnTo>
                <a:close/>
              </a:path>
              <a:path w="20104100" h="11925300">
                <a:moveTo>
                  <a:pt x="3310098" y="9626599"/>
                </a:moveTo>
                <a:lnTo>
                  <a:pt x="2831173" y="9626599"/>
                </a:lnTo>
                <a:lnTo>
                  <a:pt x="2799035" y="9664699"/>
                </a:lnTo>
                <a:lnTo>
                  <a:pt x="2766279" y="9702799"/>
                </a:lnTo>
                <a:lnTo>
                  <a:pt x="2732912" y="9728199"/>
                </a:lnTo>
                <a:lnTo>
                  <a:pt x="2698942" y="9766299"/>
                </a:lnTo>
                <a:lnTo>
                  <a:pt x="2664378" y="9804399"/>
                </a:lnTo>
                <a:lnTo>
                  <a:pt x="2629227" y="9829799"/>
                </a:lnTo>
                <a:lnTo>
                  <a:pt x="2593497" y="9855199"/>
                </a:lnTo>
                <a:lnTo>
                  <a:pt x="2557197" y="9893299"/>
                </a:lnTo>
                <a:lnTo>
                  <a:pt x="2520335" y="9918699"/>
                </a:lnTo>
                <a:lnTo>
                  <a:pt x="2482918" y="9956799"/>
                </a:lnTo>
                <a:lnTo>
                  <a:pt x="2444955" y="9982199"/>
                </a:lnTo>
                <a:lnTo>
                  <a:pt x="2367423" y="10032999"/>
                </a:lnTo>
                <a:lnTo>
                  <a:pt x="2287803" y="10083799"/>
                </a:lnTo>
                <a:lnTo>
                  <a:pt x="2206159" y="10134599"/>
                </a:lnTo>
                <a:lnTo>
                  <a:pt x="2122557" y="10185399"/>
                </a:lnTo>
                <a:lnTo>
                  <a:pt x="1993622" y="10261599"/>
                </a:lnTo>
                <a:lnTo>
                  <a:pt x="1949735" y="10274299"/>
                </a:lnTo>
                <a:lnTo>
                  <a:pt x="1905406" y="10299699"/>
                </a:lnTo>
                <a:lnTo>
                  <a:pt x="1860643" y="10312399"/>
                </a:lnTo>
                <a:lnTo>
                  <a:pt x="1815456" y="10337799"/>
                </a:lnTo>
                <a:lnTo>
                  <a:pt x="1769852" y="10350499"/>
                </a:lnTo>
                <a:lnTo>
                  <a:pt x="1723838" y="10375899"/>
                </a:lnTo>
                <a:lnTo>
                  <a:pt x="1630617" y="10401299"/>
                </a:lnTo>
                <a:lnTo>
                  <a:pt x="1583425" y="10426699"/>
                </a:lnTo>
                <a:lnTo>
                  <a:pt x="1242988" y="10515599"/>
                </a:lnTo>
                <a:lnTo>
                  <a:pt x="1193008" y="10515599"/>
                </a:lnTo>
                <a:lnTo>
                  <a:pt x="1092122" y="10540999"/>
                </a:lnTo>
                <a:lnTo>
                  <a:pt x="1041230" y="10540999"/>
                </a:lnTo>
                <a:lnTo>
                  <a:pt x="990051" y="10553699"/>
                </a:lnTo>
                <a:lnTo>
                  <a:pt x="938592" y="10553699"/>
                </a:lnTo>
                <a:lnTo>
                  <a:pt x="886861" y="10566399"/>
                </a:lnTo>
                <a:lnTo>
                  <a:pt x="730120" y="10566399"/>
                </a:lnTo>
                <a:lnTo>
                  <a:pt x="677383" y="10579099"/>
                </a:lnTo>
                <a:lnTo>
                  <a:pt x="2140653" y="10579099"/>
                </a:lnTo>
                <a:lnTo>
                  <a:pt x="2184311" y="10553699"/>
                </a:lnTo>
                <a:lnTo>
                  <a:pt x="2227573" y="10540999"/>
                </a:lnTo>
                <a:lnTo>
                  <a:pt x="2354916" y="10464799"/>
                </a:lnTo>
                <a:lnTo>
                  <a:pt x="2478465" y="10388599"/>
                </a:lnTo>
                <a:lnTo>
                  <a:pt x="2558640" y="10337799"/>
                </a:lnTo>
                <a:lnTo>
                  <a:pt x="2637004" y="10286999"/>
                </a:lnTo>
                <a:lnTo>
                  <a:pt x="2675491" y="10261599"/>
                </a:lnTo>
                <a:lnTo>
                  <a:pt x="2713507" y="10223499"/>
                </a:lnTo>
                <a:lnTo>
                  <a:pt x="2788100" y="10172699"/>
                </a:lnTo>
                <a:lnTo>
                  <a:pt x="2824665" y="10134599"/>
                </a:lnTo>
                <a:lnTo>
                  <a:pt x="2896299" y="10083799"/>
                </a:lnTo>
                <a:lnTo>
                  <a:pt x="2931356" y="10045699"/>
                </a:lnTo>
                <a:lnTo>
                  <a:pt x="2965898" y="10020299"/>
                </a:lnTo>
                <a:lnTo>
                  <a:pt x="2999919" y="9982199"/>
                </a:lnTo>
                <a:lnTo>
                  <a:pt x="3033413" y="9944099"/>
                </a:lnTo>
                <a:lnTo>
                  <a:pt x="3066373" y="9918699"/>
                </a:lnTo>
                <a:lnTo>
                  <a:pt x="3098793" y="9880599"/>
                </a:lnTo>
                <a:lnTo>
                  <a:pt x="3130667" y="9842499"/>
                </a:lnTo>
                <a:lnTo>
                  <a:pt x="3161990" y="9817099"/>
                </a:lnTo>
                <a:lnTo>
                  <a:pt x="3192753" y="9778999"/>
                </a:lnTo>
                <a:lnTo>
                  <a:pt x="3222952" y="9740899"/>
                </a:lnTo>
                <a:lnTo>
                  <a:pt x="3252580" y="9702799"/>
                </a:lnTo>
                <a:lnTo>
                  <a:pt x="3281631" y="9664699"/>
                </a:lnTo>
                <a:lnTo>
                  <a:pt x="3310098" y="9626599"/>
                </a:lnTo>
                <a:close/>
              </a:path>
              <a:path w="20104100" h="11925300">
                <a:moveTo>
                  <a:pt x="2092239" y="6756399"/>
                </a:moveTo>
                <a:lnTo>
                  <a:pt x="1806590" y="6756399"/>
                </a:lnTo>
                <a:lnTo>
                  <a:pt x="1879713" y="7124699"/>
                </a:lnTo>
                <a:lnTo>
                  <a:pt x="0" y="9474199"/>
                </a:lnTo>
                <a:lnTo>
                  <a:pt x="0" y="9740899"/>
                </a:lnTo>
                <a:lnTo>
                  <a:pt x="1923210" y="7340599"/>
                </a:lnTo>
                <a:lnTo>
                  <a:pt x="2209053" y="7340599"/>
                </a:lnTo>
                <a:lnTo>
                  <a:pt x="2151177" y="7048499"/>
                </a:lnTo>
                <a:lnTo>
                  <a:pt x="2324224" y="6832599"/>
                </a:lnTo>
                <a:lnTo>
                  <a:pt x="2107543" y="6832599"/>
                </a:lnTo>
                <a:lnTo>
                  <a:pt x="2092239" y="6756399"/>
                </a:lnTo>
                <a:close/>
              </a:path>
              <a:path w="20104100" h="11925300">
                <a:moveTo>
                  <a:pt x="2209053" y="7340599"/>
                </a:moveTo>
                <a:lnTo>
                  <a:pt x="1923210" y="7340599"/>
                </a:lnTo>
                <a:lnTo>
                  <a:pt x="2378575" y="9626599"/>
                </a:lnTo>
                <a:lnTo>
                  <a:pt x="20104098" y="9626599"/>
                </a:lnTo>
                <a:lnTo>
                  <a:pt x="20104098" y="9372599"/>
                </a:lnTo>
                <a:lnTo>
                  <a:pt x="2611667" y="9372599"/>
                </a:lnTo>
                <a:lnTo>
                  <a:pt x="2209053" y="7340599"/>
                </a:lnTo>
                <a:close/>
              </a:path>
              <a:path w="20104100" h="11925300">
                <a:moveTo>
                  <a:pt x="3318316" y="6184899"/>
                </a:moveTo>
                <a:lnTo>
                  <a:pt x="2843365" y="6184899"/>
                </a:lnTo>
                <a:lnTo>
                  <a:pt x="2876372" y="6222999"/>
                </a:lnTo>
                <a:lnTo>
                  <a:pt x="2908671" y="6261099"/>
                </a:lnTo>
                <a:lnTo>
                  <a:pt x="2940252" y="6299199"/>
                </a:lnTo>
                <a:lnTo>
                  <a:pt x="2971105" y="6337299"/>
                </a:lnTo>
                <a:lnTo>
                  <a:pt x="3001222" y="6375399"/>
                </a:lnTo>
                <a:lnTo>
                  <a:pt x="3030592" y="6426199"/>
                </a:lnTo>
                <a:lnTo>
                  <a:pt x="3059207" y="6464299"/>
                </a:lnTo>
                <a:lnTo>
                  <a:pt x="3087058" y="6502399"/>
                </a:lnTo>
                <a:lnTo>
                  <a:pt x="3114133" y="6540499"/>
                </a:lnTo>
                <a:lnTo>
                  <a:pt x="3140425" y="6578599"/>
                </a:lnTo>
                <a:lnTo>
                  <a:pt x="3165924" y="6629399"/>
                </a:lnTo>
                <a:lnTo>
                  <a:pt x="3190620" y="6667499"/>
                </a:lnTo>
                <a:lnTo>
                  <a:pt x="3214504" y="6705599"/>
                </a:lnTo>
                <a:lnTo>
                  <a:pt x="3237567" y="6756399"/>
                </a:lnTo>
                <a:lnTo>
                  <a:pt x="3259799" y="6794499"/>
                </a:lnTo>
                <a:lnTo>
                  <a:pt x="3281190" y="6845299"/>
                </a:lnTo>
                <a:lnTo>
                  <a:pt x="3301732" y="6883399"/>
                </a:lnTo>
                <a:lnTo>
                  <a:pt x="3321415" y="6934199"/>
                </a:lnTo>
                <a:lnTo>
                  <a:pt x="3340230" y="6972299"/>
                </a:lnTo>
                <a:lnTo>
                  <a:pt x="3358166" y="7023099"/>
                </a:lnTo>
                <a:lnTo>
                  <a:pt x="3375216" y="7073899"/>
                </a:lnTo>
                <a:lnTo>
                  <a:pt x="3391369" y="7111999"/>
                </a:lnTo>
                <a:lnTo>
                  <a:pt x="3406615" y="7162799"/>
                </a:lnTo>
                <a:lnTo>
                  <a:pt x="3420946" y="7213599"/>
                </a:lnTo>
                <a:lnTo>
                  <a:pt x="3434353" y="7251699"/>
                </a:lnTo>
                <a:lnTo>
                  <a:pt x="3446825" y="7302499"/>
                </a:lnTo>
                <a:lnTo>
                  <a:pt x="3458353" y="7353299"/>
                </a:lnTo>
                <a:lnTo>
                  <a:pt x="3468928" y="7404099"/>
                </a:lnTo>
                <a:lnTo>
                  <a:pt x="3478541" y="7454899"/>
                </a:lnTo>
                <a:lnTo>
                  <a:pt x="3487182" y="7505699"/>
                </a:lnTo>
                <a:lnTo>
                  <a:pt x="3494841" y="7556499"/>
                </a:lnTo>
                <a:lnTo>
                  <a:pt x="3501510" y="7594599"/>
                </a:lnTo>
                <a:lnTo>
                  <a:pt x="3507179" y="7645399"/>
                </a:lnTo>
                <a:lnTo>
                  <a:pt x="3511838" y="7696199"/>
                </a:lnTo>
                <a:lnTo>
                  <a:pt x="3515478" y="7746999"/>
                </a:lnTo>
                <a:lnTo>
                  <a:pt x="3518089" y="7797799"/>
                </a:lnTo>
                <a:lnTo>
                  <a:pt x="3519663" y="7848599"/>
                </a:lnTo>
                <a:lnTo>
                  <a:pt x="3520190" y="7899399"/>
                </a:lnTo>
                <a:lnTo>
                  <a:pt x="3519642" y="7962899"/>
                </a:lnTo>
                <a:lnTo>
                  <a:pt x="3518006" y="8013699"/>
                </a:lnTo>
                <a:lnTo>
                  <a:pt x="3515292" y="8064499"/>
                </a:lnTo>
                <a:lnTo>
                  <a:pt x="3511508" y="8115299"/>
                </a:lnTo>
                <a:lnTo>
                  <a:pt x="3506664" y="8166099"/>
                </a:lnTo>
                <a:lnTo>
                  <a:pt x="3500771" y="8216899"/>
                </a:lnTo>
                <a:lnTo>
                  <a:pt x="3493838" y="8267699"/>
                </a:lnTo>
                <a:lnTo>
                  <a:pt x="3485874" y="8318499"/>
                </a:lnTo>
                <a:lnTo>
                  <a:pt x="3476890" y="8369299"/>
                </a:lnTo>
                <a:lnTo>
                  <a:pt x="3466895" y="8420099"/>
                </a:lnTo>
                <a:lnTo>
                  <a:pt x="3455898" y="8470899"/>
                </a:lnTo>
                <a:lnTo>
                  <a:pt x="3443910" y="8521699"/>
                </a:lnTo>
                <a:lnTo>
                  <a:pt x="3430939" y="8559799"/>
                </a:lnTo>
                <a:lnTo>
                  <a:pt x="3416996" y="8610599"/>
                </a:lnTo>
                <a:lnTo>
                  <a:pt x="3402091" y="8661399"/>
                </a:lnTo>
                <a:lnTo>
                  <a:pt x="3386233" y="8712199"/>
                </a:lnTo>
                <a:lnTo>
                  <a:pt x="3369431" y="8762999"/>
                </a:lnTo>
                <a:lnTo>
                  <a:pt x="3351696" y="8801099"/>
                </a:lnTo>
                <a:lnTo>
                  <a:pt x="3333037" y="8851899"/>
                </a:lnTo>
                <a:lnTo>
                  <a:pt x="3313464" y="8902699"/>
                </a:lnTo>
                <a:lnTo>
                  <a:pt x="3292986" y="8940799"/>
                </a:lnTo>
                <a:lnTo>
                  <a:pt x="3271613" y="8991599"/>
                </a:lnTo>
                <a:lnTo>
                  <a:pt x="3249355" y="9029699"/>
                </a:lnTo>
                <a:lnTo>
                  <a:pt x="3226222" y="9080499"/>
                </a:lnTo>
                <a:lnTo>
                  <a:pt x="3202223" y="9118599"/>
                </a:lnTo>
                <a:lnTo>
                  <a:pt x="3177367" y="9169399"/>
                </a:lnTo>
                <a:lnTo>
                  <a:pt x="3151665" y="9207499"/>
                </a:lnTo>
                <a:lnTo>
                  <a:pt x="3125127" y="9245599"/>
                </a:lnTo>
                <a:lnTo>
                  <a:pt x="3097761" y="9296399"/>
                </a:lnTo>
                <a:lnTo>
                  <a:pt x="3069578" y="9334499"/>
                </a:lnTo>
                <a:lnTo>
                  <a:pt x="3040587" y="9372599"/>
                </a:lnTo>
                <a:lnTo>
                  <a:pt x="3484321" y="9372599"/>
                </a:lnTo>
                <a:lnTo>
                  <a:pt x="3509465" y="9334499"/>
                </a:lnTo>
                <a:lnTo>
                  <a:pt x="3533908" y="9296399"/>
                </a:lnTo>
                <a:lnTo>
                  <a:pt x="3557643" y="9245599"/>
                </a:lnTo>
                <a:lnTo>
                  <a:pt x="3580661" y="9207499"/>
                </a:lnTo>
                <a:lnTo>
                  <a:pt x="3602955" y="9156699"/>
                </a:lnTo>
                <a:lnTo>
                  <a:pt x="3624516" y="9118599"/>
                </a:lnTo>
                <a:lnTo>
                  <a:pt x="3645336" y="9067799"/>
                </a:lnTo>
                <a:lnTo>
                  <a:pt x="3665408" y="9029699"/>
                </a:lnTo>
                <a:lnTo>
                  <a:pt x="3684723" y="8978899"/>
                </a:lnTo>
                <a:lnTo>
                  <a:pt x="3703273" y="8940799"/>
                </a:lnTo>
                <a:lnTo>
                  <a:pt x="3721050" y="8889999"/>
                </a:lnTo>
                <a:lnTo>
                  <a:pt x="3738047" y="8839199"/>
                </a:lnTo>
                <a:lnTo>
                  <a:pt x="3754256" y="8801099"/>
                </a:lnTo>
                <a:lnTo>
                  <a:pt x="3769667" y="8750299"/>
                </a:lnTo>
                <a:lnTo>
                  <a:pt x="3784274" y="8699499"/>
                </a:lnTo>
                <a:lnTo>
                  <a:pt x="3798069" y="8648699"/>
                </a:lnTo>
                <a:lnTo>
                  <a:pt x="3811042" y="8610599"/>
                </a:lnTo>
                <a:lnTo>
                  <a:pt x="3823187" y="8559799"/>
                </a:lnTo>
                <a:lnTo>
                  <a:pt x="3834496" y="8508999"/>
                </a:lnTo>
                <a:lnTo>
                  <a:pt x="3844959" y="8458199"/>
                </a:lnTo>
                <a:lnTo>
                  <a:pt x="3854570" y="8407399"/>
                </a:lnTo>
                <a:lnTo>
                  <a:pt x="3863320" y="8356599"/>
                </a:lnTo>
                <a:lnTo>
                  <a:pt x="3871202" y="8305799"/>
                </a:lnTo>
                <a:lnTo>
                  <a:pt x="3878207" y="8267699"/>
                </a:lnTo>
                <a:lnTo>
                  <a:pt x="3884327" y="8216899"/>
                </a:lnTo>
                <a:lnTo>
                  <a:pt x="3889554" y="8166099"/>
                </a:lnTo>
                <a:lnTo>
                  <a:pt x="3893881" y="8115299"/>
                </a:lnTo>
                <a:lnTo>
                  <a:pt x="3897299" y="8064499"/>
                </a:lnTo>
                <a:lnTo>
                  <a:pt x="3899800" y="8013699"/>
                </a:lnTo>
                <a:lnTo>
                  <a:pt x="3901377" y="7962899"/>
                </a:lnTo>
                <a:lnTo>
                  <a:pt x="3902021" y="7899399"/>
                </a:lnTo>
                <a:lnTo>
                  <a:pt x="3901440" y="7848599"/>
                </a:lnTo>
                <a:lnTo>
                  <a:pt x="3899945" y="7797799"/>
                </a:lnTo>
                <a:lnTo>
                  <a:pt x="3897543" y="7746999"/>
                </a:lnTo>
                <a:lnTo>
                  <a:pt x="3894241" y="7696199"/>
                </a:lnTo>
                <a:lnTo>
                  <a:pt x="3890046" y="7658099"/>
                </a:lnTo>
                <a:lnTo>
                  <a:pt x="3884965" y="7607299"/>
                </a:lnTo>
                <a:lnTo>
                  <a:pt x="3879006" y="7556499"/>
                </a:lnTo>
                <a:lnTo>
                  <a:pt x="3872176" y="7505699"/>
                </a:lnTo>
                <a:lnTo>
                  <a:pt x="3864483" y="7454899"/>
                </a:lnTo>
                <a:lnTo>
                  <a:pt x="3855934" y="7404099"/>
                </a:lnTo>
                <a:lnTo>
                  <a:pt x="3846536" y="7353299"/>
                </a:lnTo>
                <a:lnTo>
                  <a:pt x="3836296" y="7302499"/>
                </a:lnTo>
                <a:lnTo>
                  <a:pt x="3825222" y="7264399"/>
                </a:lnTo>
                <a:lnTo>
                  <a:pt x="3813321" y="7213599"/>
                </a:lnTo>
                <a:lnTo>
                  <a:pt x="3800600" y="7162799"/>
                </a:lnTo>
                <a:lnTo>
                  <a:pt x="3787067" y="7111999"/>
                </a:lnTo>
                <a:lnTo>
                  <a:pt x="3772729" y="7073899"/>
                </a:lnTo>
                <a:lnTo>
                  <a:pt x="3757593" y="7023099"/>
                </a:lnTo>
                <a:lnTo>
                  <a:pt x="3741666" y="6972299"/>
                </a:lnTo>
                <a:lnTo>
                  <a:pt x="3724957" y="6934199"/>
                </a:lnTo>
                <a:lnTo>
                  <a:pt x="3707472" y="6883399"/>
                </a:lnTo>
                <a:lnTo>
                  <a:pt x="3689218" y="6832599"/>
                </a:lnTo>
                <a:lnTo>
                  <a:pt x="3670203" y="6794499"/>
                </a:lnTo>
                <a:lnTo>
                  <a:pt x="3650435" y="6743699"/>
                </a:lnTo>
                <a:lnTo>
                  <a:pt x="3629919" y="6705599"/>
                </a:lnTo>
                <a:lnTo>
                  <a:pt x="3608665" y="6654799"/>
                </a:lnTo>
                <a:lnTo>
                  <a:pt x="3586679" y="6616699"/>
                </a:lnTo>
                <a:lnTo>
                  <a:pt x="3563968" y="6578599"/>
                </a:lnTo>
                <a:lnTo>
                  <a:pt x="3540539" y="6527799"/>
                </a:lnTo>
                <a:lnTo>
                  <a:pt x="3516401" y="6489699"/>
                </a:lnTo>
                <a:lnTo>
                  <a:pt x="3491560" y="6451599"/>
                </a:lnTo>
                <a:lnTo>
                  <a:pt x="3466024" y="6400799"/>
                </a:lnTo>
                <a:lnTo>
                  <a:pt x="3439800" y="6362699"/>
                </a:lnTo>
                <a:lnTo>
                  <a:pt x="3412894" y="6324599"/>
                </a:lnTo>
                <a:lnTo>
                  <a:pt x="3385316" y="6286499"/>
                </a:lnTo>
                <a:lnTo>
                  <a:pt x="3357071" y="6248399"/>
                </a:lnTo>
                <a:lnTo>
                  <a:pt x="3328168" y="6197599"/>
                </a:lnTo>
                <a:lnTo>
                  <a:pt x="3318316" y="6184899"/>
                </a:lnTo>
                <a:close/>
              </a:path>
              <a:path w="20104100" h="11925300">
                <a:moveTo>
                  <a:pt x="1965975" y="6121399"/>
                </a:moveTo>
                <a:lnTo>
                  <a:pt x="1680557" y="6121399"/>
                </a:lnTo>
                <a:lnTo>
                  <a:pt x="1760885" y="6527799"/>
                </a:lnTo>
                <a:lnTo>
                  <a:pt x="0" y="9067799"/>
                </a:lnTo>
                <a:lnTo>
                  <a:pt x="0" y="9359899"/>
                </a:lnTo>
                <a:lnTo>
                  <a:pt x="1806590" y="6756399"/>
                </a:lnTo>
                <a:lnTo>
                  <a:pt x="2092239" y="6756399"/>
                </a:lnTo>
                <a:lnTo>
                  <a:pt x="2028472" y="6438899"/>
                </a:lnTo>
                <a:lnTo>
                  <a:pt x="2194134" y="6197599"/>
                </a:lnTo>
                <a:lnTo>
                  <a:pt x="1981372" y="6197599"/>
                </a:lnTo>
                <a:lnTo>
                  <a:pt x="1965975" y="6121399"/>
                </a:lnTo>
                <a:close/>
              </a:path>
              <a:path w="20104100" h="11925300">
                <a:moveTo>
                  <a:pt x="2208734" y="5232399"/>
                </a:moveTo>
                <a:lnTo>
                  <a:pt x="729652" y="5232399"/>
                </a:lnTo>
                <a:lnTo>
                  <a:pt x="781905" y="5245099"/>
                </a:lnTo>
                <a:lnTo>
                  <a:pt x="885643" y="5245099"/>
                </a:lnTo>
                <a:lnTo>
                  <a:pt x="937115" y="5257799"/>
                </a:lnTo>
                <a:lnTo>
                  <a:pt x="988314" y="5257799"/>
                </a:lnTo>
                <a:lnTo>
                  <a:pt x="1039233" y="5270499"/>
                </a:lnTo>
                <a:lnTo>
                  <a:pt x="1089865" y="5270499"/>
                </a:lnTo>
                <a:lnTo>
                  <a:pt x="1140204" y="5283199"/>
                </a:lnTo>
                <a:lnTo>
                  <a:pt x="1190242" y="5283199"/>
                </a:lnTo>
                <a:lnTo>
                  <a:pt x="1531543" y="5372099"/>
                </a:lnTo>
                <a:lnTo>
                  <a:pt x="1630159" y="5867399"/>
                </a:lnTo>
                <a:lnTo>
                  <a:pt x="0" y="8585199"/>
                </a:lnTo>
                <a:lnTo>
                  <a:pt x="0" y="8928099"/>
                </a:lnTo>
                <a:lnTo>
                  <a:pt x="1680557" y="6121399"/>
                </a:lnTo>
                <a:lnTo>
                  <a:pt x="1965975" y="6121399"/>
                </a:lnTo>
                <a:lnTo>
                  <a:pt x="1894124" y="5765799"/>
                </a:lnTo>
                <a:lnTo>
                  <a:pt x="2011852" y="5562599"/>
                </a:lnTo>
                <a:lnTo>
                  <a:pt x="2691213" y="5562599"/>
                </a:lnTo>
                <a:lnTo>
                  <a:pt x="2652101" y="5537199"/>
                </a:lnTo>
                <a:lnTo>
                  <a:pt x="2669741" y="5511799"/>
                </a:lnTo>
                <a:lnTo>
                  <a:pt x="1843706" y="5511799"/>
                </a:lnTo>
                <a:lnTo>
                  <a:pt x="1839004" y="5486399"/>
                </a:lnTo>
                <a:lnTo>
                  <a:pt x="2687380" y="5486399"/>
                </a:lnTo>
                <a:lnTo>
                  <a:pt x="2722659" y="5435599"/>
                </a:lnTo>
                <a:lnTo>
                  <a:pt x="2511117" y="5435599"/>
                </a:lnTo>
                <a:lnTo>
                  <a:pt x="2423123" y="5384799"/>
                </a:lnTo>
                <a:lnTo>
                  <a:pt x="2286888" y="5308599"/>
                </a:lnTo>
                <a:lnTo>
                  <a:pt x="2193545" y="5257799"/>
                </a:lnTo>
                <a:lnTo>
                  <a:pt x="2208734" y="5232399"/>
                </a:lnTo>
                <a:close/>
              </a:path>
              <a:path w="20104100" h="11925300">
                <a:moveTo>
                  <a:pt x="3135186" y="5829299"/>
                </a:moveTo>
                <a:lnTo>
                  <a:pt x="2446986" y="5829299"/>
                </a:lnTo>
                <a:lnTo>
                  <a:pt x="2488378" y="5867399"/>
                </a:lnTo>
                <a:lnTo>
                  <a:pt x="2529180" y="5892799"/>
                </a:lnTo>
                <a:lnTo>
                  <a:pt x="2569347" y="5930899"/>
                </a:lnTo>
                <a:lnTo>
                  <a:pt x="2608832" y="5968999"/>
                </a:lnTo>
                <a:lnTo>
                  <a:pt x="2647590" y="5994399"/>
                </a:lnTo>
                <a:lnTo>
                  <a:pt x="2685575" y="6032499"/>
                </a:lnTo>
                <a:lnTo>
                  <a:pt x="2722740" y="6070599"/>
                </a:lnTo>
                <a:lnTo>
                  <a:pt x="2107543" y="6832599"/>
                </a:lnTo>
                <a:lnTo>
                  <a:pt x="2324224" y="6832599"/>
                </a:lnTo>
                <a:lnTo>
                  <a:pt x="2843365" y="6184899"/>
                </a:lnTo>
                <a:lnTo>
                  <a:pt x="3318316" y="6184899"/>
                </a:lnTo>
                <a:lnTo>
                  <a:pt x="3298613" y="6159499"/>
                </a:lnTo>
                <a:lnTo>
                  <a:pt x="3268414" y="6121399"/>
                </a:lnTo>
                <a:lnTo>
                  <a:pt x="3237578" y="6083299"/>
                </a:lnTo>
                <a:lnTo>
                  <a:pt x="3206112" y="6045199"/>
                </a:lnTo>
                <a:lnTo>
                  <a:pt x="3174024" y="6007099"/>
                </a:lnTo>
                <a:lnTo>
                  <a:pt x="3141322" y="5981699"/>
                </a:lnTo>
                <a:lnTo>
                  <a:pt x="3108011" y="5943599"/>
                </a:lnTo>
                <a:lnTo>
                  <a:pt x="3074101" y="5905499"/>
                </a:lnTo>
                <a:lnTo>
                  <a:pt x="3135186" y="5829299"/>
                </a:lnTo>
                <a:close/>
              </a:path>
              <a:path w="20104100" h="11925300">
                <a:moveTo>
                  <a:pt x="2691213" y="5562599"/>
                </a:moveTo>
                <a:lnTo>
                  <a:pt x="2011852" y="5562599"/>
                </a:lnTo>
                <a:lnTo>
                  <a:pt x="2055560" y="5587999"/>
                </a:lnTo>
                <a:lnTo>
                  <a:pt x="2141382" y="5638799"/>
                </a:lnTo>
                <a:lnTo>
                  <a:pt x="2183510" y="5651499"/>
                </a:lnTo>
                <a:lnTo>
                  <a:pt x="2266230" y="5702299"/>
                </a:lnTo>
                <a:lnTo>
                  <a:pt x="2306837" y="5740399"/>
                </a:lnTo>
                <a:lnTo>
                  <a:pt x="1981372" y="6197599"/>
                </a:lnTo>
                <a:lnTo>
                  <a:pt x="2194134" y="6197599"/>
                </a:lnTo>
                <a:lnTo>
                  <a:pt x="2446986" y="5829299"/>
                </a:lnTo>
                <a:lnTo>
                  <a:pt x="3135186" y="5829299"/>
                </a:lnTo>
                <a:lnTo>
                  <a:pt x="3175910" y="5778499"/>
                </a:lnTo>
                <a:lnTo>
                  <a:pt x="2951110" y="5778499"/>
                </a:lnTo>
                <a:lnTo>
                  <a:pt x="2915687" y="5753099"/>
                </a:lnTo>
                <a:lnTo>
                  <a:pt x="2879643" y="5714999"/>
                </a:lnTo>
                <a:lnTo>
                  <a:pt x="2843011" y="5689599"/>
                </a:lnTo>
                <a:lnTo>
                  <a:pt x="2805821" y="5651499"/>
                </a:lnTo>
                <a:lnTo>
                  <a:pt x="2729891" y="5600699"/>
                </a:lnTo>
                <a:lnTo>
                  <a:pt x="2691213" y="5562599"/>
                </a:lnTo>
                <a:close/>
              </a:path>
              <a:path w="20104100" h="11925300">
                <a:moveTo>
                  <a:pt x="5121047" y="3073399"/>
                </a:moveTo>
                <a:lnTo>
                  <a:pt x="2951110" y="5778499"/>
                </a:lnTo>
                <a:lnTo>
                  <a:pt x="3175910" y="5778499"/>
                </a:lnTo>
                <a:lnTo>
                  <a:pt x="5263003" y="3174999"/>
                </a:lnTo>
                <a:lnTo>
                  <a:pt x="5121047" y="3073399"/>
                </a:lnTo>
                <a:close/>
              </a:path>
              <a:path w="20104100" h="11925300">
                <a:moveTo>
                  <a:pt x="2687380" y="5486399"/>
                </a:moveTo>
                <a:lnTo>
                  <a:pt x="1854102" y="5486399"/>
                </a:lnTo>
                <a:lnTo>
                  <a:pt x="1843706" y="5511799"/>
                </a:lnTo>
                <a:lnTo>
                  <a:pt x="2669741" y="5511799"/>
                </a:lnTo>
                <a:lnTo>
                  <a:pt x="2687380" y="5486399"/>
                </a:lnTo>
                <a:close/>
              </a:path>
              <a:path w="20104100" h="11925300">
                <a:moveTo>
                  <a:pt x="4532031" y="2527299"/>
                </a:moveTo>
                <a:lnTo>
                  <a:pt x="2511117" y="5435599"/>
                </a:lnTo>
                <a:lnTo>
                  <a:pt x="2722659" y="5435599"/>
                </a:lnTo>
                <a:lnTo>
                  <a:pt x="4680632" y="2616199"/>
                </a:lnTo>
                <a:lnTo>
                  <a:pt x="4532031" y="2527299"/>
                </a:lnTo>
                <a:close/>
              </a:path>
              <a:path w="20104100" h="11925300">
                <a:moveTo>
                  <a:pt x="1169549" y="4927599"/>
                </a:moveTo>
                <a:lnTo>
                  <a:pt x="79456" y="4927599"/>
                </a:lnTo>
                <a:lnTo>
                  <a:pt x="31308" y="4940299"/>
                </a:lnTo>
                <a:lnTo>
                  <a:pt x="0" y="4940299"/>
                </a:lnTo>
                <a:lnTo>
                  <a:pt x="0" y="5295899"/>
                </a:lnTo>
                <a:lnTo>
                  <a:pt x="10498" y="5295899"/>
                </a:lnTo>
                <a:lnTo>
                  <a:pt x="60107" y="5283199"/>
                </a:lnTo>
                <a:lnTo>
                  <a:pt x="110024" y="5283199"/>
                </a:lnTo>
                <a:lnTo>
                  <a:pt x="160242" y="5270499"/>
                </a:lnTo>
                <a:lnTo>
                  <a:pt x="210752" y="5270499"/>
                </a:lnTo>
                <a:lnTo>
                  <a:pt x="261547" y="5257799"/>
                </a:lnTo>
                <a:lnTo>
                  <a:pt x="312619" y="5257799"/>
                </a:lnTo>
                <a:lnTo>
                  <a:pt x="363959" y="5245099"/>
                </a:lnTo>
                <a:lnTo>
                  <a:pt x="467415" y="5245099"/>
                </a:lnTo>
                <a:lnTo>
                  <a:pt x="519514" y="5232399"/>
                </a:lnTo>
                <a:lnTo>
                  <a:pt x="2208734" y="5232399"/>
                </a:lnTo>
                <a:lnTo>
                  <a:pt x="2239111" y="5181599"/>
                </a:lnTo>
                <a:lnTo>
                  <a:pt x="2038013" y="5181599"/>
                </a:lnTo>
                <a:lnTo>
                  <a:pt x="1992006" y="5168899"/>
                </a:lnTo>
                <a:lnTo>
                  <a:pt x="1945766" y="5143499"/>
                </a:lnTo>
                <a:lnTo>
                  <a:pt x="1899248" y="5130799"/>
                </a:lnTo>
                <a:lnTo>
                  <a:pt x="1852406" y="5105399"/>
                </a:lnTo>
                <a:lnTo>
                  <a:pt x="1757567" y="5079999"/>
                </a:lnTo>
                <a:lnTo>
                  <a:pt x="1739842" y="4991099"/>
                </a:lnTo>
                <a:lnTo>
                  <a:pt x="1454258" y="4991099"/>
                </a:lnTo>
                <a:lnTo>
                  <a:pt x="1313175" y="4952999"/>
                </a:lnTo>
                <a:lnTo>
                  <a:pt x="1265572" y="4952999"/>
                </a:lnTo>
                <a:lnTo>
                  <a:pt x="1169549" y="4927599"/>
                </a:lnTo>
                <a:close/>
              </a:path>
              <a:path w="20104100" h="11925300">
                <a:moveTo>
                  <a:pt x="3922507" y="2031999"/>
                </a:moveTo>
                <a:lnTo>
                  <a:pt x="2038013" y="5181599"/>
                </a:lnTo>
                <a:lnTo>
                  <a:pt x="2239111" y="5181599"/>
                </a:lnTo>
                <a:lnTo>
                  <a:pt x="4076940" y="2108199"/>
                </a:lnTo>
                <a:lnTo>
                  <a:pt x="3922507" y="2031999"/>
                </a:lnTo>
                <a:close/>
              </a:path>
              <a:path w="20104100" h="11925300">
                <a:moveTo>
                  <a:pt x="1811153" y="4178299"/>
                </a:moveTo>
                <a:lnTo>
                  <a:pt x="853866" y="4178299"/>
                </a:lnTo>
                <a:lnTo>
                  <a:pt x="905057" y="4190999"/>
                </a:lnTo>
                <a:lnTo>
                  <a:pt x="1006879" y="4190999"/>
                </a:lnTo>
                <a:lnTo>
                  <a:pt x="1057498" y="4203699"/>
                </a:lnTo>
                <a:lnTo>
                  <a:pt x="1107916" y="4203699"/>
                </a:lnTo>
                <a:lnTo>
                  <a:pt x="1208125" y="4229099"/>
                </a:lnTo>
                <a:lnTo>
                  <a:pt x="1257906" y="4229099"/>
                </a:lnTo>
                <a:lnTo>
                  <a:pt x="1307463" y="4241799"/>
                </a:lnTo>
                <a:lnTo>
                  <a:pt x="1454258" y="4991099"/>
                </a:lnTo>
                <a:lnTo>
                  <a:pt x="1739842" y="4991099"/>
                </a:lnTo>
                <a:lnTo>
                  <a:pt x="1605638" y="4317999"/>
                </a:lnTo>
                <a:lnTo>
                  <a:pt x="1748816" y="4317999"/>
                </a:lnTo>
                <a:lnTo>
                  <a:pt x="1811153" y="4178299"/>
                </a:lnTo>
                <a:close/>
              </a:path>
              <a:path w="20104100" h="11925300">
                <a:moveTo>
                  <a:pt x="1072486" y="4914899"/>
                </a:moveTo>
                <a:lnTo>
                  <a:pt x="176472" y="4914899"/>
                </a:lnTo>
                <a:lnTo>
                  <a:pt x="127845" y="4927599"/>
                </a:lnTo>
                <a:lnTo>
                  <a:pt x="1121144" y="4927599"/>
                </a:lnTo>
                <a:lnTo>
                  <a:pt x="1072486" y="4914899"/>
                </a:lnTo>
                <a:close/>
              </a:path>
              <a:path w="20104100" h="11925300">
                <a:moveTo>
                  <a:pt x="974441" y="4902199"/>
                </a:moveTo>
                <a:lnTo>
                  <a:pt x="274430" y="4902199"/>
                </a:lnTo>
                <a:lnTo>
                  <a:pt x="225334" y="4914899"/>
                </a:lnTo>
                <a:lnTo>
                  <a:pt x="1023582" y="4914899"/>
                </a:lnTo>
                <a:lnTo>
                  <a:pt x="974441" y="4902199"/>
                </a:lnTo>
                <a:close/>
              </a:path>
              <a:path w="20104100" h="11925300">
                <a:moveTo>
                  <a:pt x="825664" y="4889499"/>
                </a:moveTo>
                <a:lnTo>
                  <a:pt x="423090" y="4889499"/>
                </a:lnTo>
                <a:lnTo>
                  <a:pt x="373310" y="4902199"/>
                </a:lnTo>
                <a:lnTo>
                  <a:pt x="875474" y="4902199"/>
                </a:lnTo>
                <a:lnTo>
                  <a:pt x="825664" y="4889499"/>
                </a:lnTo>
                <a:close/>
              </a:path>
              <a:path w="20104100" h="11925300">
                <a:moveTo>
                  <a:pt x="1748816" y="4317999"/>
                </a:moveTo>
                <a:lnTo>
                  <a:pt x="1652040" y="4317999"/>
                </a:lnTo>
                <a:lnTo>
                  <a:pt x="1737482" y="4343399"/>
                </a:lnTo>
                <a:lnTo>
                  <a:pt x="1748816" y="4317999"/>
                </a:lnTo>
                <a:close/>
              </a:path>
              <a:path w="20104100" h="11925300">
                <a:moveTo>
                  <a:pt x="750008" y="0"/>
                </a:moveTo>
                <a:lnTo>
                  <a:pt x="467295" y="0"/>
                </a:lnTo>
                <a:lnTo>
                  <a:pt x="16697" y="2349499"/>
                </a:lnTo>
                <a:lnTo>
                  <a:pt x="0" y="2349499"/>
                </a:lnTo>
                <a:lnTo>
                  <a:pt x="0" y="4216399"/>
                </a:lnTo>
                <a:lnTo>
                  <a:pt x="37295" y="4216399"/>
                </a:lnTo>
                <a:lnTo>
                  <a:pt x="87060" y="4203699"/>
                </a:lnTo>
                <a:lnTo>
                  <a:pt x="137010" y="4203699"/>
                </a:lnTo>
                <a:lnTo>
                  <a:pt x="187147" y="4190999"/>
                </a:lnTo>
                <a:lnTo>
                  <a:pt x="287997" y="4190999"/>
                </a:lnTo>
                <a:lnTo>
                  <a:pt x="338715" y="4178299"/>
                </a:lnTo>
                <a:lnTo>
                  <a:pt x="1811153" y="4178299"/>
                </a:lnTo>
                <a:lnTo>
                  <a:pt x="2496854" y="2641599"/>
                </a:lnTo>
                <a:lnTo>
                  <a:pt x="2356298" y="2603499"/>
                </a:lnTo>
                <a:lnTo>
                  <a:pt x="2308630" y="2578099"/>
                </a:lnTo>
                <a:lnTo>
                  <a:pt x="1722643" y="2425699"/>
                </a:lnTo>
                <a:lnTo>
                  <a:pt x="1672723" y="2425699"/>
                </a:lnTo>
                <a:lnTo>
                  <a:pt x="1572418" y="2400299"/>
                </a:lnTo>
                <a:lnTo>
                  <a:pt x="1522038" y="2400299"/>
                </a:lnTo>
                <a:lnTo>
                  <a:pt x="1420837" y="2374899"/>
                </a:lnTo>
                <a:lnTo>
                  <a:pt x="1370021" y="2374899"/>
                </a:lnTo>
                <a:lnTo>
                  <a:pt x="1319064" y="2362199"/>
                </a:lnTo>
                <a:lnTo>
                  <a:pt x="1267969" y="2362199"/>
                </a:lnTo>
                <a:lnTo>
                  <a:pt x="1216739" y="2349499"/>
                </a:lnTo>
                <a:lnTo>
                  <a:pt x="1211693" y="2324099"/>
                </a:lnTo>
                <a:lnTo>
                  <a:pt x="305448" y="2324099"/>
                </a:lnTo>
                <a:lnTo>
                  <a:pt x="611113" y="736599"/>
                </a:lnTo>
                <a:lnTo>
                  <a:pt x="896335" y="736599"/>
                </a:lnTo>
                <a:lnTo>
                  <a:pt x="750008" y="0"/>
                </a:lnTo>
                <a:close/>
              </a:path>
              <a:path w="20104100" h="11925300">
                <a:moveTo>
                  <a:pt x="595328" y="2311399"/>
                </a:moveTo>
                <a:lnTo>
                  <a:pt x="546415" y="2311399"/>
                </a:lnTo>
                <a:lnTo>
                  <a:pt x="497736" y="2324099"/>
                </a:lnTo>
                <a:lnTo>
                  <a:pt x="643144" y="2324099"/>
                </a:lnTo>
                <a:lnTo>
                  <a:pt x="595328" y="2311399"/>
                </a:lnTo>
                <a:close/>
              </a:path>
              <a:path w="20104100" h="11925300">
                <a:moveTo>
                  <a:pt x="896335" y="736599"/>
                </a:moveTo>
                <a:lnTo>
                  <a:pt x="611113" y="736599"/>
                </a:lnTo>
                <a:lnTo>
                  <a:pt x="927438" y="2324099"/>
                </a:lnTo>
                <a:lnTo>
                  <a:pt x="1211693" y="2324099"/>
                </a:lnTo>
                <a:lnTo>
                  <a:pt x="896335" y="736599"/>
                </a:lnTo>
                <a:close/>
              </a:path>
            </a:pathLst>
          </a:custGeom>
          <a:solidFill>
            <a:srgbClr val="FFFFFF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6776" y="11288003"/>
            <a:ext cx="16510546" cy="2004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sniip.ru/" TargetMode="External"/><Relationship Id="rId4" Type="http://schemas.openxmlformats.org/officeDocument/2006/relationships/hyperlink" Target="mailto:info@sniip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ALL_ZAKAZ\2615_СНИИП_Презентация_03.08.2017\__КМ\2_Дизайн_макет эскизный\2615-sniip-presentation2-rus-2017-09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950" y="-33674"/>
            <a:ext cx="20109561" cy="1508125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040493" y="4264025"/>
            <a:ext cx="12612178" cy="8095806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algn="ctr">
              <a:lnSpc>
                <a:spcPts val="6870"/>
              </a:lnSpc>
            </a:pPr>
            <a:r>
              <a:rPr lang="ru-RU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>Перспективы развития оборудования </a:t>
            </a:r>
            <a:r>
              <a:rPr lang="en-US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/>
            </a:r>
            <a:br>
              <a:rPr lang="en-US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</a:br>
            <a:r>
              <a:rPr lang="ru-RU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>аэрозольного контроля </a:t>
            </a:r>
            <a:r>
              <a:rPr lang="en-US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/>
            </a:r>
            <a:br>
              <a:rPr lang="en-US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</a:br>
            <a:r>
              <a:rPr lang="ru-RU" sz="6000" b="1" spc="204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>АО «СНИИП»</a:t>
            </a:r>
            <a:endParaRPr lang="ru-RU" sz="6000" b="1" spc="315" dirty="0" smtClean="0">
              <a:solidFill>
                <a:srgbClr val="FFFFFF"/>
              </a:solidFill>
              <a:latin typeface="Times New Roman" panose="02020603050405020304" pitchFamily="18" charset="0"/>
              <a:ea typeface="Open Sans Extrabold" pitchFamily="34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6870"/>
              </a:lnSpc>
            </a:pPr>
            <a:endParaRPr lang="en-US" sz="4000" b="1" spc="315" dirty="0" smtClean="0">
              <a:solidFill>
                <a:srgbClr val="FFFFFF"/>
              </a:solidFill>
              <a:latin typeface="Times New Roman" panose="02020603050405020304" pitchFamily="18" charset="0"/>
              <a:ea typeface="Open Sans Extrabold" pitchFamily="34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6870"/>
              </a:lnSpc>
            </a:pPr>
            <a:r>
              <a:rPr lang="ru-RU" sz="4000" b="1" spc="315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>Лаборатория блоков детектирования газоаэрозольных сред и йодов</a:t>
            </a:r>
            <a:endParaRPr lang="ru-RU" sz="4000" b="1" spc="315" dirty="0">
              <a:solidFill>
                <a:srgbClr val="FFFFFF"/>
              </a:solidFill>
              <a:latin typeface="Times New Roman" panose="02020603050405020304" pitchFamily="18" charset="0"/>
              <a:ea typeface="Open Sans Extrabold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ts val="6870"/>
              </a:lnSpc>
            </a:pPr>
            <a:endParaRPr lang="en-US" sz="4000" b="1" u="sng" spc="315" dirty="0" smtClean="0">
              <a:solidFill>
                <a:srgbClr val="FFFFFF"/>
              </a:solidFill>
              <a:latin typeface="Times New Roman" panose="02020603050405020304" pitchFamily="18" charset="0"/>
              <a:ea typeface="Open Sans Extrabold" pitchFamily="34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6870"/>
              </a:lnSpc>
            </a:pPr>
            <a:r>
              <a:rPr lang="ru-RU" sz="4000" b="1" u="sng" spc="315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>В. А. Кишев</a:t>
            </a:r>
            <a:r>
              <a:rPr lang="ru-RU" sz="4000" b="1" spc="315" dirty="0" smtClean="0">
                <a:solidFill>
                  <a:srgbClr val="FFFFFF"/>
                </a:solidFill>
                <a:latin typeface="Times New Roman" panose="02020603050405020304" pitchFamily="18" charset="0"/>
                <a:ea typeface="Open Sans Extrabold" pitchFamily="34" charset="0"/>
                <a:cs typeface="Times New Roman" panose="02020603050405020304" pitchFamily="18" charset="0"/>
              </a:rPr>
              <a:t>, А. А. Иванов </a:t>
            </a:r>
            <a:endParaRPr lang="ru-RU" sz="4000" dirty="0">
              <a:latin typeface="Times New Roman" panose="02020603050405020304" pitchFamily="18" charset="0"/>
              <a:ea typeface="Open Sans Extrabol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0472" y="13591012"/>
            <a:ext cx="3329940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90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 </a:t>
            </a:r>
            <a:r>
              <a:rPr sz="2600" spc="75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</a:t>
            </a:r>
            <a:r>
              <a:rPr lang="ru-RU" sz="2600" spc="75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</a:t>
            </a:r>
            <a:r>
              <a:rPr sz="2600" spc="75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sz="2600" spc="-75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АО</a:t>
            </a:r>
            <a:r>
              <a:rPr sz="2600" spc="180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sz="2600" spc="-120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«СНИИП»</a:t>
            </a:r>
            <a:endParaRPr sz="2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632" y="757829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2850" y="1326353"/>
            <a:ext cx="2300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Введение</a:t>
            </a:r>
            <a:endParaRPr lang="ru-RU" sz="4000" dirty="0"/>
          </a:p>
        </p:txBody>
      </p:sp>
      <p:cxnSp>
        <p:nvCxnSpPr>
          <p:cNvPr id="220" name="Прямая соединительная линия 219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222" name="Прямоугольник 221"/>
          <p:cNvSpPr/>
          <p:nvPr/>
        </p:nvSpPr>
        <p:spPr>
          <a:xfrm>
            <a:off x="981645" y="3044825"/>
            <a:ext cx="18302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 - дисперсная система с газообразной средой с твердой или жидкой дисперсной фазой.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Доклад\Осаждение в легки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449" y="4781549"/>
            <a:ext cx="6894891" cy="771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94345" y="6016625"/>
            <a:ext cx="9908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Радиоактивные аэрозоли – аэрозоли,  дисперсная фаза которых содержит радиоактивные вещества.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4345" y="9140825"/>
            <a:ext cx="105944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Радиоактивные аэрозоли с эквивалентным аэродинамическим диаметром менее 10 мкм способны проникать в область легких, причиняя вред здоровью человека.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1247" y="12551532"/>
            <a:ext cx="2037714" cy="2037714"/>
          </a:xfrm>
          <a:custGeom>
            <a:avLst/>
            <a:gdLst/>
            <a:ahLst/>
            <a:cxnLst/>
            <a:rect l="l" t="t" r="r" b="b"/>
            <a:pathLst>
              <a:path w="2037715" h="2037715">
                <a:moveTo>
                  <a:pt x="1018741" y="0"/>
                </a:moveTo>
                <a:lnTo>
                  <a:pt x="970784" y="1108"/>
                </a:lnTo>
                <a:lnTo>
                  <a:pt x="923398" y="4402"/>
                </a:lnTo>
                <a:lnTo>
                  <a:pt x="876631" y="9832"/>
                </a:lnTo>
                <a:lnTo>
                  <a:pt x="830533" y="17350"/>
                </a:lnTo>
                <a:lnTo>
                  <a:pt x="785152" y="26906"/>
                </a:lnTo>
                <a:lnTo>
                  <a:pt x="740537" y="38451"/>
                </a:lnTo>
                <a:lnTo>
                  <a:pt x="696738" y="51936"/>
                </a:lnTo>
                <a:lnTo>
                  <a:pt x="653804" y="67313"/>
                </a:lnTo>
                <a:lnTo>
                  <a:pt x="611782" y="84533"/>
                </a:lnTo>
                <a:lnTo>
                  <a:pt x="570723" y="103547"/>
                </a:lnTo>
                <a:lnTo>
                  <a:pt x="530674" y="124305"/>
                </a:lnTo>
                <a:lnTo>
                  <a:pt x="491685" y="146759"/>
                </a:lnTo>
                <a:lnTo>
                  <a:pt x="453806" y="170861"/>
                </a:lnTo>
                <a:lnTo>
                  <a:pt x="417084" y="196560"/>
                </a:lnTo>
                <a:lnTo>
                  <a:pt x="381568" y="223808"/>
                </a:lnTo>
                <a:lnTo>
                  <a:pt x="347309" y="252557"/>
                </a:lnTo>
                <a:lnTo>
                  <a:pt x="314354" y="282757"/>
                </a:lnTo>
                <a:lnTo>
                  <a:pt x="282752" y="314359"/>
                </a:lnTo>
                <a:lnTo>
                  <a:pt x="252552" y="347314"/>
                </a:lnTo>
                <a:lnTo>
                  <a:pt x="223804" y="381574"/>
                </a:lnTo>
                <a:lnTo>
                  <a:pt x="196556" y="417090"/>
                </a:lnTo>
                <a:lnTo>
                  <a:pt x="170858" y="453813"/>
                </a:lnTo>
                <a:lnTo>
                  <a:pt x="146757" y="491693"/>
                </a:lnTo>
                <a:lnTo>
                  <a:pt x="124303" y="530682"/>
                </a:lnTo>
                <a:lnTo>
                  <a:pt x="103545" y="570730"/>
                </a:lnTo>
                <a:lnTo>
                  <a:pt x="84532" y="611790"/>
                </a:lnTo>
                <a:lnTo>
                  <a:pt x="67312" y="653812"/>
                </a:lnTo>
                <a:lnTo>
                  <a:pt x="51935" y="696747"/>
                </a:lnTo>
                <a:lnTo>
                  <a:pt x="38450" y="740547"/>
                </a:lnTo>
                <a:lnTo>
                  <a:pt x="26905" y="785161"/>
                </a:lnTo>
                <a:lnTo>
                  <a:pt x="17349" y="830542"/>
                </a:lnTo>
                <a:lnTo>
                  <a:pt x="9832" y="876640"/>
                </a:lnTo>
                <a:lnTo>
                  <a:pt x="4402" y="923407"/>
                </a:lnTo>
                <a:lnTo>
                  <a:pt x="1108" y="970794"/>
                </a:lnTo>
                <a:lnTo>
                  <a:pt x="0" y="1018751"/>
                </a:lnTo>
                <a:lnTo>
                  <a:pt x="1108" y="1066708"/>
                </a:lnTo>
                <a:lnTo>
                  <a:pt x="4402" y="1114095"/>
                </a:lnTo>
                <a:lnTo>
                  <a:pt x="9832" y="1160862"/>
                </a:lnTo>
                <a:lnTo>
                  <a:pt x="17349" y="1206960"/>
                </a:lnTo>
                <a:lnTo>
                  <a:pt x="26905" y="1252341"/>
                </a:lnTo>
                <a:lnTo>
                  <a:pt x="38450" y="1296955"/>
                </a:lnTo>
                <a:lnTo>
                  <a:pt x="51935" y="1340754"/>
                </a:lnTo>
                <a:lnTo>
                  <a:pt x="67312" y="1383689"/>
                </a:lnTo>
                <a:lnTo>
                  <a:pt x="84532" y="1425710"/>
                </a:lnTo>
                <a:lnTo>
                  <a:pt x="103545" y="1466770"/>
                </a:lnTo>
                <a:lnTo>
                  <a:pt x="124303" y="1506818"/>
                </a:lnTo>
                <a:lnTo>
                  <a:pt x="146757" y="1545807"/>
                </a:lnTo>
                <a:lnTo>
                  <a:pt x="170858" y="1583687"/>
                </a:lnTo>
                <a:lnTo>
                  <a:pt x="196556" y="1620409"/>
                </a:lnTo>
                <a:lnTo>
                  <a:pt x="223804" y="1655924"/>
                </a:lnTo>
                <a:lnTo>
                  <a:pt x="252552" y="1690184"/>
                </a:lnTo>
                <a:lnTo>
                  <a:pt x="282752" y="1723139"/>
                </a:lnTo>
                <a:lnTo>
                  <a:pt x="314354" y="1754741"/>
                </a:lnTo>
                <a:lnTo>
                  <a:pt x="347309" y="1784940"/>
                </a:lnTo>
                <a:lnTo>
                  <a:pt x="381568" y="1813688"/>
                </a:lnTo>
                <a:lnTo>
                  <a:pt x="417084" y="1840936"/>
                </a:lnTo>
                <a:lnTo>
                  <a:pt x="453806" y="1866635"/>
                </a:lnTo>
                <a:lnTo>
                  <a:pt x="491685" y="1890736"/>
                </a:lnTo>
                <a:lnTo>
                  <a:pt x="530674" y="1913190"/>
                </a:lnTo>
                <a:lnTo>
                  <a:pt x="570723" y="1933948"/>
                </a:lnTo>
                <a:lnTo>
                  <a:pt x="611782" y="1952961"/>
                </a:lnTo>
                <a:lnTo>
                  <a:pt x="653804" y="1970180"/>
                </a:lnTo>
                <a:lnTo>
                  <a:pt x="696738" y="1985557"/>
                </a:lnTo>
                <a:lnTo>
                  <a:pt x="740537" y="1999043"/>
                </a:lnTo>
                <a:lnTo>
                  <a:pt x="785152" y="2010588"/>
                </a:lnTo>
                <a:lnTo>
                  <a:pt x="830533" y="2020143"/>
                </a:lnTo>
                <a:lnTo>
                  <a:pt x="876631" y="2027660"/>
                </a:lnTo>
                <a:lnTo>
                  <a:pt x="923398" y="2033090"/>
                </a:lnTo>
                <a:lnTo>
                  <a:pt x="970784" y="2036384"/>
                </a:lnTo>
                <a:lnTo>
                  <a:pt x="1018741" y="2037493"/>
                </a:lnTo>
                <a:lnTo>
                  <a:pt x="1066699" y="2036384"/>
                </a:lnTo>
                <a:lnTo>
                  <a:pt x="1114085" y="2033090"/>
                </a:lnTo>
                <a:lnTo>
                  <a:pt x="1160852" y="2027660"/>
                </a:lnTo>
                <a:lnTo>
                  <a:pt x="1206950" y="2020143"/>
                </a:lnTo>
                <a:lnTo>
                  <a:pt x="1252331" y="2010588"/>
                </a:lnTo>
                <a:lnTo>
                  <a:pt x="1296945" y="1999043"/>
                </a:lnTo>
                <a:lnTo>
                  <a:pt x="1340744" y="1985557"/>
                </a:lnTo>
                <a:lnTo>
                  <a:pt x="1383679" y="1970180"/>
                </a:lnTo>
                <a:lnTo>
                  <a:pt x="1425701" y="1952961"/>
                </a:lnTo>
                <a:lnTo>
                  <a:pt x="1466760" y="1933948"/>
                </a:lnTo>
                <a:lnTo>
                  <a:pt x="1506809" y="1913190"/>
                </a:lnTo>
                <a:lnTo>
                  <a:pt x="1545797" y="1890736"/>
                </a:lnTo>
                <a:lnTo>
                  <a:pt x="1583677" y="1866635"/>
                </a:lnTo>
                <a:lnTo>
                  <a:pt x="1620399" y="1840936"/>
                </a:lnTo>
                <a:lnTo>
                  <a:pt x="1655914" y="1813688"/>
                </a:lnTo>
                <a:lnTo>
                  <a:pt x="1690174" y="1784940"/>
                </a:lnTo>
                <a:lnTo>
                  <a:pt x="1723129" y="1754741"/>
                </a:lnTo>
                <a:lnTo>
                  <a:pt x="1754731" y="1723139"/>
                </a:lnTo>
                <a:lnTo>
                  <a:pt x="1784930" y="1690184"/>
                </a:lnTo>
                <a:lnTo>
                  <a:pt x="1813678" y="1655924"/>
                </a:lnTo>
                <a:lnTo>
                  <a:pt x="1840926" y="1620409"/>
                </a:lnTo>
                <a:lnTo>
                  <a:pt x="1866625" y="1583687"/>
                </a:lnTo>
                <a:lnTo>
                  <a:pt x="1890726" y="1545807"/>
                </a:lnTo>
                <a:lnTo>
                  <a:pt x="1913180" y="1506818"/>
                </a:lnTo>
                <a:lnTo>
                  <a:pt x="1933938" y="1466770"/>
                </a:lnTo>
                <a:lnTo>
                  <a:pt x="1952951" y="1425710"/>
                </a:lnTo>
                <a:lnTo>
                  <a:pt x="1970171" y="1383689"/>
                </a:lnTo>
                <a:lnTo>
                  <a:pt x="1985547" y="1340754"/>
                </a:lnTo>
                <a:lnTo>
                  <a:pt x="1999033" y="1296955"/>
                </a:lnTo>
                <a:lnTo>
                  <a:pt x="2010578" y="1252341"/>
                </a:lnTo>
                <a:lnTo>
                  <a:pt x="2020133" y="1206960"/>
                </a:lnTo>
                <a:lnTo>
                  <a:pt x="2027650" y="1160862"/>
                </a:lnTo>
                <a:lnTo>
                  <a:pt x="2033080" y="1114095"/>
                </a:lnTo>
                <a:lnTo>
                  <a:pt x="2036374" y="1066708"/>
                </a:lnTo>
                <a:lnTo>
                  <a:pt x="2037483" y="1018751"/>
                </a:lnTo>
                <a:lnTo>
                  <a:pt x="2036374" y="970794"/>
                </a:lnTo>
                <a:lnTo>
                  <a:pt x="2033080" y="923407"/>
                </a:lnTo>
                <a:lnTo>
                  <a:pt x="2027650" y="876640"/>
                </a:lnTo>
                <a:lnTo>
                  <a:pt x="2020133" y="830542"/>
                </a:lnTo>
                <a:lnTo>
                  <a:pt x="2010578" y="785161"/>
                </a:lnTo>
                <a:lnTo>
                  <a:pt x="1999033" y="740547"/>
                </a:lnTo>
                <a:lnTo>
                  <a:pt x="1985547" y="696747"/>
                </a:lnTo>
                <a:lnTo>
                  <a:pt x="1970171" y="653812"/>
                </a:lnTo>
                <a:lnTo>
                  <a:pt x="1952951" y="611790"/>
                </a:lnTo>
                <a:lnTo>
                  <a:pt x="1933938" y="570730"/>
                </a:lnTo>
                <a:lnTo>
                  <a:pt x="1913180" y="530682"/>
                </a:lnTo>
                <a:lnTo>
                  <a:pt x="1890726" y="491693"/>
                </a:lnTo>
                <a:lnTo>
                  <a:pt x="1866625" y="453813"/>
                </a:lnTo>
                <a:lnTo>
                  <a:pt x="1840926" y="417090"/>
                </a:lnTo>
                <a:lnTo>
                  <a:pt x="1813678" y="381574"/>
                </a:lnTo>
                <a:lnTo>
                  <a:pt x="1784930" y="347314"/>
                </a:lnTo>
                <a:lnTo>
                  <a:pt x="1754731" y="314359"/>
                </a:lnTo>
                <a:lnTo>
                  <a:pt x="1723129" y="282757"/>
                </a:lnTo>
                <a:lnTo>
                  <a:pt x="1690174" y="252557"/>
                </a:lnTo>
                <a:lnTo>
                  <a:pt x="1655914" y="223808"/>
                </a:lnTo>
                <a:lnTo>
                  <a:pt x="1620399" y="196560"/>
                </a:lnTo>
                <a:lnTo>
                  <a:pt x="1583677" y="170861"/>
                </a:lnTo>
                <a:lnTo>
                  <a:pt x="1545797" y="146759"/>
                </a:lnTo>
                <a:lnTo>
                  <a:pt x="1506809" y="124305"/>
                </a:lnTo>
                <a:lnTo>
                  <a:pt x="1466760" y="103547"/>
                </a:lnTo>
                <a:lnTo>
                  <a:pt x="1425701" y="84533"/>
                </a:lnTo>
                <a:lnTo>
                  <a:pt x="1383679" y="67313"/>
                </a:lnTo>
                <a:lnTo>
                  <a:pt x="1340744" y="51936"/>
                </a:lnTo>
                <a:lnTo>
                  <a:pt x="1296945" y="38451"/>
                </a:lnTo>
                <a:lnTo>
                  <a:pt x="1252331" y="26906"/>
                </a:lnTo>
                <a:lnTo>
                  <a:pt x="1206950" y="17350"/>
                </a:lnTo>
                <a:lnTo>
                  <a:pt x="1160852" y="9832"/>
                </a:lnTo>
                <a:lnTo>
                  <a:pt x="1114085" y="4402"/>
                </a:lnTo>
                <a:lnTo>
                  <a:pt x="1066699" y="1108"/>
                </a:lnTo>
                <a:lnTo>
                  <a:pt x="1018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763" y="754654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50136" y="1326353"/>
            <a:ext cx="2465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БДАС-04Р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5782649"/>
              </p:ext>
            </p:extLst>
          </p:nvPr>
        </p:nvGraphicFramePr>
        <p:xfrm>
          <a:off x="10203147" y="3959225"/>
          <a:ext cx="9342153" cy="902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5553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регистрируемых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энергий, МэВ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0,08 до 10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измерений </a:t>
                      </a:r>
                      <a:b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бета-активных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аэрозолей, Бк/</a:t>
                      </a:r>
                      <a:r>
                        <a:rPr lang="ru-RU" sz="3200" b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3200" b="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0,05 до 1∙</a:t>
                      </a:r>
                      <a:r>
                        <a:rPr lang="ru-RU" sz="3200" b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3200" b="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измерений </a:t>
                      </a:r>
                      <a:b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альфа-активных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аэрозолей, Бк/</a:t>
                      </a:r>
                      <a:r>
                        <a:rPr lang="ru-RU" sz="3200" b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3200" b="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0,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до 1∙</a:t>
                      </a:r>
                      <a:r>
                        <a:rPr lang="ru-RU" sz="3200" b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3200" b="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Пределы 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погрешности при измерении ОА аэрозолей в воздухе, 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8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Пределы 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погрешности при измерении активности рабочих эталонов, %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±20</a:t>
                      </a:r>
                    </a:p>
                  </a:txBody>
                  <a:tcPr anchor="ctr"/>
                </a:tc>
              </a:tr>
              <a:tr h="1028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Объемный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 воздуха через блок, л/мин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</a:t>
                      </a:r>
                      <a:r>
                        <a:rPr lang="ru-RU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80 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28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Погрешность измерения объемного расхода, 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77747" y="2892425"/>
            <a:ext cx="918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9751" y="12224725"/>
            <a:ext cx="18302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Нововоронежская АЭС,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АЭС, ПАТЭС и др.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Пользователь\Desktop\Доклад\БДАС-04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40" y="3883025"/>
            <a:ext cx="8750353" cy="8187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1247" y="12551532"/>
            <a:ext cx="2037714" cy="2037714"/>
          </a:xfrm>
          <a:custGeom>
            <a:avLst/>
            <a:gdLst/>
            <a:ahLst/>
            <a:cxnLst/>
            <a:rect l="l" t="t" r="r" b="b"/>
            <a:pathLst>
              <a:path w="2037715" h="2037715">
                <a:moveTo>
                  <a:pt x="1018741" y="0"/>
                </a:moveTo>
                <a:lnTo>
                  <a:pt x="970784" y="1108"/>
                </a:lnTo>
                <a:lnTo>
                  <a:pt x="923398" y="4402"/>
                </a:lnTo>
                <a:lnTo>
                  <a:pt x="876631" y="9832"/>
                </a:lnTo>
                <a:lnTo>
                  <a:pt x="830533" y="17350"/>
                </a:lnTo>
                <a:lnTo>
                  <a:pt x="785152" y="26906"/>
                </a:lnTo>
                <a:lnTo>
                  <a:pt x="740537" y="38451"/>
                </a:lnTo>
                <a:lnTo>
                  <a:pt x="696738" y="51936"/>
                </a:lnTo>
                <a:lnTo>
                  <a:pt x="653804" y="67313"/>
                </a:lnTo>
                <a:lnTo>
                  <a:pt x="611782" y="84533"/>
                </a:lnTo>
                <a:lnTo>
                  <a:pt x="570723" y="103547"/>
                </a:lnTo>
                <a:lnTo>
                  <a:pt x="530674" y="124305"/>
                </a:lnTo>
                <a:lnTo>
                  <a:pt x="491685" y="146759"/>
                </a:lnTo>
                <a:lnTo>
                  <a:pt x="453806" y="170861"/>
                </a:lnTo>
                <a:lnTo>
                  <a:pt x="417084" y="196560"/>
                </a:lnTo>
                <a:lnTo>
                  <a:pt x="381568" y="223808"/>
                </a:lnTo>
                <a:lnTo>
                  <a:pt x="347309" y="252557"/>
                </a:lnTo>
                <a:lnTo>
                  <a:pt x="314354" y="282757"/>
                </a:lnTo>
                <a:lnTo>
                  <a:pt x="282752" y="314359"/>
                </a:lnTo>
                <a:lnTo>
                  <a:pt x="252552" y="347314"/>
                </a:lnTo>
                <a:lnTo>
                  <a:pt x="223804" y="381574"/>
                </a:lnTo>
                <a:lnTo>
                  <a:pt x="196556" y="417090"/>
                </a:lnTo>
                <a:lnTo>
                  <a:pt x="170858" y="453813"/>
                </a:lnTo>
                <a:lnTo>
                  <a:pt x="146757" y="491693"/>
                </a:lnTo>
                <a:lnTo>
                  <a:pt x="124303" y="530682"/>
                </a:lnTo>
                <a:lnTo>
                  <a:pt x="103545" y="570730"/>
                </a:lnTo>
                <a:lnTo>
                  <a:pt x="84532" y="611790"/>
                </a:lnTo>
                <a:lnTo>
                  <a:pt x="67312" y="653812"/>
                </a:lnTo>
                <a:lnTo>
                  <a:pt x="51935" y="696747"/>
                </a:lnTo>
                <a:lnTo>
                  <a:pt x="38450" y="740547"/>
                </a:lnTo>
                <a:lnTo>
                  <a:pt x="26905" y="785161"/>
                </a:lnTo>
                <a:lnTo>
                  <a:pt x="17349" y="830542"/>
                </a:lnTo>
                <a:lnTo>
                  <a:pt x="9832" y="876640"/>
                </a:lnTo>
                <a:lnTo>
                  <a:pt x="4402" y="923407"/>
                </a:lnTo>
                <a:lnTo>
                  <a:pt x="1108" y="970794"/>
                </a:lnTo>
                <a:lnTo>
                  <a:pt x="0" y="1018751"/>
                </a:lnTo>
                <a:lnTo>
                  <a:pt x="1108" y="1066708"/>
                </a:lnTo>
                <a:lnTo>
                  <a:pt x="4402" y="1114095"/>
                </a:lnTo>
                <a:lnTo>
                  <a:pt x="9832" y="1160862"/>
                </a:lnTo>
                <a:lnTo>
                  <a:pt x="17349" y="1206960"/>
                </a:lnTo>
                <a:lnTo>
                  <a:pt x="26905" y="1252341"/>
                </a:lnTo>
                <a:lnTo>
                  <a:pt x="38450" y="1296955"/>
                </a:lnTo>
                <a:lnTo>
                  <a:pt x="51935" y="1340754"/>
                </a:lnTo>
                <a:lnTo>
                  <a:pt x="67312" y="1383689"/>
                </a:lnTo>
                <a:lnTo>
                  <a:pt x="84532" y="1425710"/>
                </a:lnTo>
                <a:lnTo>
                  <a:pt x="103545" y="1466770"/>
                </a:lnTo>
                <a:lnTo>
                  <a:pt x="124303" y="1506818"/>
                </a:lnTo>
                <a:lnTo>
                  <a:pt x="146757" y="1545807"/>
                </a:lnTo>
                <a:lnTo>
                  <a:pt x="170858" y="1583687"/>
                </a:lnTo>
                <a:lnTo>
                  <a:pt x="196556" y="1620409"/>
                </a:lnTo>
                <a:lnTo>
                  <a:pt x="223804" y="1655924"/>
                </a:lnTo>
                <a:lnTo>
                  <a:pt x="252552" y="1690184"/>
                </a:lnTo>
                <a:lnTo>
                  <a:pt x="282752" y="1723139"/>
                </a:lnTo>
                <a:lnTo>
                  <a:pt x="314354" y="1754741"/>
                </a:lnTo>
                <a:lnTo>
                  <a:pt x="347309" y="1784940"/>
                </a:lnTo>
                <a:lnTo>
                  <a:pt x="381568" y="1813688"/>
                </a:lnTo>
                <a:lnTo>
                  <a:pt x="417084" y="1840936"/>
                </a:lnTo>
                <a:lnTo>
                  <a:pt x="453806" y="1866635"/>
                </a:lnTo>
                <a:lnTo>
                  <a:pt x="491685" y="1890736"/>
                </a:lnTo>
                <a:lnTo>
                  <a:pt x="530674" y="1913190"/>
                </a:lnTo>
                <a:lnTo>
                  <a:pt x="570723" y="1933948"/>
                </a:lnTo>
                <a:lnTo>
                  <a:pt x="611782" y="1952961"/>
                </a:lnTo>
                <a:lnTo>
                  <a:pt x="653804" y="1970180"/>
                </a:lnTo>
                <a:lnTo>
                  <a:pt x="696738" y="1985557"/>
                </a:lnTo>
                <a:lnTo>
                  <a:pt x="740537" y="1999043"/>
                </a:lnTo>
                <a:lnTo>
                  <a:pt x="785152" y="2010588"/>
                </a:lnTo>
                <a:lnTo>
                  <a:pt x="830533" y="2020143"/>
                </a:lnTo>
                <a:lnTo>
                  <a:pt x="876631" y="2027660"/>
                </a:lnTo>
                <a:lnTo>
                  <a:pt x="923398" y="2033090"/>
                </a:lnTo>
                <a:lnTo>
                  <a:pt x="970784" y="2036384"/>
                </a:lnTo>
                <a:lnTo>
                  <a:pt x="1018741" y="2037493"/>
                </a:lnTo>
                <a:lnTo>
                  <a:pt x="1066699" y="2036384"/>
                </a:lnTo>
                <a:lnTo>
                  <a:pt x="1114085" y="2033090"/>
                </a:lnTo>
                <a:lnTo>
                  <a:pt x="1160852" y="2027660"/>
                </a:lnTo>
                <a:lnTo>
                  <a:pt x="1206950" y="2020143"/>
                </a:lnTo>
                <a:lnTo>
                  <a:pt x="1252331" y="2010588"/>
                </a:lnTo>
                <a:lnTo>
                  <a:pt x="1296945" y="1999043"/>
                </a:lnTo>
                <a:lnTo>
                  <a:pt x="1340744" y="1985557"/>
                </a:lnTo>
                <a:lnTo>
                  <a:pt x="1383679" y="1970180"/>
                </a:lnTo>
                <a:lnTo>
                  <a:pt x="1425701" y="1952961"/>
                </a:lnTo>
                <a:lnTo>
                  <a:pt x="1466760" y="1933948"/>
                </a:lnTo>
                <a:lnTo>
                  <a:pt x="1506809" y="1913190"/>
                </a:lnTo>
                <a:lnTo>
                  <a:pt x="1545797" y="1890736"/>
                </a:lnTo>
                <a:lnTo>
                  <a:pt x="1583677" y="1866635"/>
                </a:lnTo>
                <a:lnTo>
                  <a:pt x="1620399" y="1840936"/>
                </a:lnTo>
                <a:lnTo>
                  <a:pt x="1655914" y="1813688"/>
                </a:lnTo>
                <a:lnTo>
                  <a:pt x="1690174" y="1784940"/>
                </a:lnTo>
                <a:lnTo>
                  <a:pt x="1723129" y="1754741"/>
                </a:lnTo>
                <a:lnTo>
                  <a:pt x="1754731" y="1723139"/>
                </a:lnTo>
                <a:lnTo>
                  <a:pt x="1784930" y="1690184"/>
                </a:lnTo>
                <a:lnTo>
                  <a:pt x="1813678" y="1655924"/>
                </a:lnTo>
                <a:lnTo>
                  <a:pt x="1840926" y="1620409"/>
                </a:lnTo>
                <a:lnTo>
                  <a:pt x="1866625" y="1583687"/>
                </a:lnTo>
                <a:lnTo>
                  <a:pt x="1890726" y="1545807"/>
                </a:lnTo>
                <a:lnTo>
                  <a:pt x="1913180" y="1506818"/>
                </a:lnTo>
                <a:lnTo>
                  <a:pt x="1933938" y="1466770"/>
                </a:lnTo>
                <a:lnTo>
                  <a:pt x="1952951" y="1425710"/>
                </a:lnTo>
                <a:lnTo>
                  <a:pt x="1970171" y="1383689"/>
                </a:lnTo>
                <a:lnTo>
                  <a:pt x="1985547" y="1340754"/>
                </a:lnTo>
                <a:lnTo>
                  <a:pt x="1999033" y="1296955"/>
                </a:lnTo>
                <a:lnTo>
                  <a:pt x="2010578" y="1252341"/>
                </a:lnTo>
                <a:lnTo>
                  <a:pt x="2020133" y="1206960"/>
                </a:lnTo>
                <a:lnTo>
                  <a:pt x="2027650" y="1160862"/>
                </a:lnTo>
                <a:lnTo>
                  <a:pt x="2033080" y="1114095"/>
                </a:lnTo>
                <a:lnTo>
                  <a:pt x="2036374" y="1066708"/>
                </a:lnTo>
                <a:lnTo>
                  <a:pt x="2037483" y="1018751"/>
                </a:lnTo>
                <a:lnTo>
                  <a:pt x="2036374" y="970794"/>
                </a:lnTo>
                <a:lnTo>
                  <a:pt x="2033080" y="923407"/>
                </a:lnTo>
                <a:lnTo>
                  <a:pt x="2027650" y="876640"/>
                </a:lnTo>
                <a:lnTo>
                  <a:pt x="2020133" y="830542"/>
                </a:lnTo>
                <a:lnTo>
                  <a:pt x="2010578" y="785161"/>
                </a:lnTo>
                <a:lnTo>
                  <a:pt x="1999033" y="740547"/>
                </a:lnTo>
                <a:lnTo>
                  <a:pt x="1985547" y="696747"/>
                </a:lnTo>
                <a:lnTo>
                  <a:pt x="1970171" y="653812"/>
                </a:lnTo>
                <a:lnTo>
                  <a:pt x="1952951" y="611790"/>
                </a:lnTo>
                <a:lnTo>
                  <a:pt x="1933938" y="570730"/>
                </a:lnTo>
                <a:lnTo>
                  <a:pt x="1913180" y="530682"/>
                </a:lnTo>
                <a:lnTo>
                  <a:pt x="1890726" y="491693"/>
                </a:lnTo>
                <a:lnTo>
                  <a:pt x="1866625" y="453813"/>
                </a:lnTo>
                <a:lnTo>
                  <a:pt x="1840926" y="417090"/>
                </a:lnTo>
                <a:lnTo>
                  <a:pt x="1813678" y="381574"/>
                </a:lnTo>
                <a:lnTo>
                  <a:pt x="1784930" y="347314"/>
                </a:lnTo>
                <a:lnTo>
                  <a:pt x="1754731" y="314359"/>
                </a:lnTo>
                <a:lnTo>
                  <a:pt x="1723129" y="282757"/>
                </a:lnTo>
                <a:lnTo>
                  <a:pt x="1690174" y="252557"/>
                </a:lnTo>
                <a:lnTo>
                  <a:pt x="1655914" y="223808"/>
                </a:lnTo>
                <a:lnTo>
                  <a:pt x="1620399" y="196560"/>
                </a:lnTo>
                <a:lnTo>
                  <a:pt x="1583677" y="170861"/>
                </a:lnTo>
                <a:lnTo>
                  <a:pt x="1545797" y="146759"/>
                </a:lnTo>
                <a:lnTo>
                  <a:pt x="1506809" y="124305"/>
                </a:lnTo>
                <a:lnTo>
                  <a:pt x="1466760" y="103547"/>
                </a:lnTo>
                <a:lnTo>
                  <a:pt x="1425701" y="84533"/>
                </a:lnTo>
                <a:lnTo>
                  <a:pt x="1383679" y="67313"/>
                </a:lnTo>
                <a:lnTo>
                  <a:pt x="1340744" y="51936"/>
                </a:lnTo>
                <a:lnTo>
                  <a:pt x="1296945" y="38451"/>
                </a:lnTo>
                <a:lnTo>
                  <a:pt x="1252331" y="26906"/>
                </a:lnTo>
                <a:lnTo>
                  <a:pt x="1206950" y="17350"/>
                </a:lnTo>
                <a:lnTo>
                  <a:pt x="1160852" y="9832"/>
                </a:lnTo>
                <a:lnTo>
                  <a:pt x="1114085" y="4402"/>
                </a:lnTo>
                <a:lnTo>
                  <a:pt x="1066699" y="1108"/>
                </a:lnTo>
                <a:lnTo>
                  <a:pt x="1018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763" y="754654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62043" y="1326353"/>
            <a:ext cx="364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Пользователь\Desktop\Доклад\Sol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077" y="3632200"/>
            <a:ext cx="9322573" cy="8526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7045" y="3197225"/>
            <a:ext cx="83719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SOLIDWORKS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вычислительный инструмент для моделирования потоковых процессов в текучей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среде, встроенное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SOLIDWORKS 3D CAD и позволяющее моделировать потоки жидкости и газа для вычисления рабочих характеристик и возможностей изделия.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34045" y="8890663"/>
            <a:ext cx="837190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эффективной геометрии осаждения аэрозолей;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потерь на пути к фильтрующему материалу.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4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1247" y="12551532"/>
            <a:ext cx="2037714" cy="2037714"/>
          </a:xfrm>
          <a:custGeom>
            <a:avLst/>
            <a:gdLst/>
            <a:ahLst/>
            <a:cxnLst/>
            <a:rect l="l" t="t" r="r" b="b"/>
            <a:pathLst>
              <a:path w="2037715" h="2037715">
                <a:moveTo>
                  <a:pt x="1018741" y="0"/>
                </a:moveTo>
                <a:lnTo>
                  <a:pt x="970784" y="1108"/>
                </a:lnTo>
                <a:lnTo>
                  <a:pt x="923398" y="4402"/>
                </a:lnTo>
                <a:lnTo>
                  <a:pt x="876631" y="9832"/>
                </a:lnTo>
                <a:lnTo>
                  <a:pt x="830533" y="17350"/>
                </a:lnTo>
                <a:lnTo>
                  <a:pt x="785152" y="26906"/>
                </a:lnTo>
                <a:lnTo>
                  <a:pt x="740537" y="38451"/>
                </a:lnTo>
                <a:lnTo>
                  <a:pt x="696738" y="51936"/>
                </a:lnTo>
                <a:lnTo>
                  <a:pt x="653804" y="67313"/>
                </a:lnTo>
                <a:lnTo>
                  <a:pt x="611782" y="84533"/>
                </a:lnTo>
                <a:lnTo>
                  <a:pt x="570723" y="103547"/>
                </a:lnTo>
                <a:lnTo>
                  <a:pt x="530674" y="124305"/>
                </a:lnTo>
                <a:lnTo>
                  <a:pt x="491685" y="146759"/>
                </a:lnTo>
                <a:lnTo>
                  <a:pt x="453806" y="170861"/>
                </a:lnTo>
                <a:lnTo>
                  <a:pt x="417084" y="196560"/>
                </a:lnTo>
                <a:lnTo>
                  <a:pt x="381568" y="223808"/>
                </a:lnTo>
                <a:lnTo>
                  <a:pt x="347309" y="252557"/>
                </a:lnTo>
                <a:lnTo>
                  <a:pt x="314354" y="282757"/>
                </a:lnTo>
                <a:lnTo>
                  <a:pt x="282752" y="314359"/>
                </a:lnTo>
                <a:lnTo>
                  <a:pt x="252552" y="347314"/>
                </a:lnTo>
                <a:lnTo>
                  <a:pt x="223804" y="381574"/>
                </a:lnTo>
                <a:lnTo>
                  <a:pt x="196556" y="417090"/>
                </a:lnTo>
                <a:lnTo>
                  <a:pt x="170858" y="453813"/>
                </a:lnTo>
                <a:lnTo>
                  <a:pt x="146757" y="491693"/>
                </a:lnTo>
                <a:lnTo>
                  <a:pt x="124303" y="530682"/>
                </a:lnTo>
                <a:lnTo>
                  <a:pt x="103545" y="570730"/>
                </a:lnTo>
                <a:lnTo>
                  <a:pt x="84532" y="611790"/>
                </a:lnTo>
                <a:lnTo>
                  <a:pt x="67312" y="653812"/>
                </a:lnTo>
                <a:lnTo>
                  <a:pt x="51935" y="696747"/>
                </a:lnTo>
                <a:lnTo>
                  <a:pt x="38450" y="740547"/>
                </a:lnTo>
                <a:lnTo>
                  <a:pt x="26905" y="785161"/>
                </a:lnTo>
                <a:lnTo>
                  <a:pt x="17349" y="830542"/>
                </a:lnTo>
                <a:lnTo>
                  <a:pt x="9832" y="876640"/>
                </a:lnTo>
                <a:lnTo>
                  <a:pt x="4402" y="923407"/>
                </a:lnTo>
                <a:lnTo>
                  <a:pt x="1108" y="970794"/>
                </a:lnTo>
                <a:lnTo>
                  <a:pt x="0" y="1018751"/>
                </a:lnTo>
                <a:lnTo>
                  <a:pt x="1108" y="1066708"/>
                </a:lnTo>
                <a:lnTo>
                  <a:pt x="4402" y="1114095"/>
                </a:lnTo>
                <a:lnTo>
                  <a:pt x="9832" y="1160862"/>
                </a:lnTo>
                <a:lnTo>
                  <a:pt x="17349" y="1206960"/>
                </a:lnTo>
                <a:lnTo>
                  <a:pt x="26905" y="1252341"/>
                </a:lnTo>
                <a:lnTo>
                  <a:pt x="38450" y="1296955"/>
                </a:lnTo>
                <a:lnTo>
                  <a:pt x="51935" y="1340754"/>
                </a:lnTo>
                <a:lnTo>
                  <a:pt x="67312" y="1383689"/>
                </a:lnTo>
                <a:lnTo>
                  <a:pt x="84532" y="1425710"/>
                </a:lnTo>
                <a:lnTo>
                  <a:pt x="103545" y="1466770"/>
                </a:lnTo>
                <a:lnTo>
                  <a:pt x="124303" y="1506818"/>
                </a:lnTo>
                <a:lnTo>
                  <a:pt x="146757" y="1545807"/>
                </a:lnTo>
                <a:lnTo>
                  <a:pt x="170858" y="1583687"/>
                </a:lnTo>
                <a:lnTo>
                  <a:pt x="196556" y="1620409"/>
                </a:lnTo>
                <a:lnTo>
                  <a:pt x="223804" y="1655924"/>
                </a:lnTo>
                <a:lnTo>
                  <a:pt x="252552" y="1690184"/>
                </a:lnTo>
                <a:lnTo>
                  <a:pt x="282752" y="1723139"/>
                </a:lnTo>
                <a:lnTo>
                  <a:pt x="314354" y="1754741"/>
                </a:lnTo>
                <a:lnTo>
                  <a:pt x="347309" y="1784940"/>
                </a:lnTo>
                <a:lnTo>
                  <a:pt x="381568" y="1813688"/>
                </a:lnTo>
                <a:lnTo>
                  <a:pt x="417084" y="1840936"/>
                </a:lnTo>
                <a:lnTo>
                  <a:pt x="453806" y="1866635"/>
                </a:lnTo>
                <a:lnTo>
                  <a:pt x="491685" y="1890736"/>
                </a:lnTo>
                <a:lnTo>
                  <a:pt x="530674" y="1913190"/>
                </a:lnTo>
                <a:lnTo>
                  <a:pt x="570723" y="1933948"/>
                </a:lnTo>
                <a:lnTo>
                  <a:pt x="611782" y="1952961"/>
                </a:lnTo>
                <a:lnTo>
                  <a:pt x="653804" y="1970180"/>
                </a:lnTo>
                <a:lnTo>
                  <a:pt x="696738" y="1985557"/>
                </a:lnTo>
                <a:lnTo>
                  <a:pt x="740537" y="1999043"/>
                </a:lnTo>
                <a:lnTo>
                  <a:pt x="785152" y="2010588"/>
                </a:lnTo>
                <a:lnTo>
                  <a:pt x="830533" y="2020143"/>
                </a:lnTo>
                <a:lnTo>
                  <a:pt x="876631" y="2027660"/>
                </a:lnTo>
                <a:lnTo>
                  <a:pt x="923398" y="2033090"/>
                </a:lnTo>
                <a:lnTo>
                  <a:pt x="970784" y="2036384"/>
                </a:lnTo>
                <a:lnTo>
                  <a:pt x="1018741" y="2037493"/>
                </a:lnTo>
                <a:lnTo>
                  <a:pt x="1066699" y="2036384"/>
                </a:lnTo>
                <a:lnTo>
                  <a:pt x="1114085" y="2033090"/>
                </a:lnTo>
                <a:lnTo>
                  <a:pt x="1160852" y="2027660"/>
                </a:lnTo>
                <a:lnTo>
                  <a:pt x="1206950" y="2020143"/>
                </a:lnTo>
                <a:lnTo>
                  <a:pt x="1252331" y="2010588"/>
                </a:lnTo>
                <a:lnTo>
                  <a:pt x="1296945" y="1999043"/>
                </a:lnTo>
                <a:lnTo>
                  <a:pt x="1340744" y="1985557"/>
                </a:lnTo>
                <a:lnTo>
                  <a:pt x="1383679" y="1970180"/>
                </a:lnTo>
                <a:lnTo>
                  <a:pt x="1425701" y="1952961"/>
                </a:lnTo>
                <a:lnTo>
                  <a:pt x="1466760" y="1933948"/>
                </a:lnTo>
                <a:lnTo>
                  <a:pt x="1506809" y="1913190"/>
                </a:lnTo>
                <a:lnTo>
                  <a:pt x="1545797" y="1890736"/>
                </a:lnTo>
                <a:lnTo>
                  <a:pt x="1583677" y="1866635"/>
                </a:lnTo>
                <a:lnTo>
                  <a:pt x="1620399" y="1840936"/>
                </a:lnTo>
                <a:lnTo>
                  <a:pt x="1655914" y="1813688"/>
                </a:lnTo>
                <a:lnTo>
                  <a:pt x="1690174" y="1784940"/>
                </a:lnTo>
                <a:lnTo>
                  <a:pt x="1723129" y="1754741"/>
                </a:lnTo>
                <a:lnTo>
                  <a:pt x="1754731" y="1723139"/>
                </a:lnTo>
                <a:lnTo>
                  <a:pt x="1784930" y="1690184"/>
                </a:lnTo>
                <a:lnTo>
                  <a:pt x="1813678" y="1655924"/>
                </a:lnTo>
                <a:lnTo>
                  <a:pt x="1840926" y="1620409"/>
                </a:lnTo>
                <a:lnTo>
                  <a:pt x="1866625" y="1583687"/>
                </a:lnTo>
                <a:lnTo>
                  <a:pt x="1890726" y="1545807"/>
                </a:lnTo>
                <a:lnTo>
                  <a:pt x="1913180" y="1506818"/>
                </a:lnTo>
                <a:lnTo>
                  <a:pt x="1933938" y="1466770"/>
                </a:lnTo>
                <a:lnTo>
                  <a:pt x="1952951" y="1425710"/>
                </a:lnTo>
                <a:lnTo>
                  <a:pt x="1970171" y="1383689"/>
                </a:lnTo>
                <a:lnTo>
                  <a:pt x="1985547" y="1340754"/>
                </a:lnTo>
                <a:lnTo>
                  <a:pt x="1999033" y="1296955"/>
                </a:lnTo>
                <a:lnTo>
                  <a:pt x="2010578" y="1252341"/>
                </a:lnTo>
                <a:lnTo>
                  <a:pt x="2020133" y="1206960"/>
                </a:lnTo>
                <a:lnTo>
                  <a:pt x="2027650" y="1160862"/>
                </a:lnTo>
                <a:lnTo>
                  <a:pt x="2033080" y="1114095"/>
                </a:lnTo>
                <a:lnTo>
                  <a:pt x="2036374" y="1066708"/>
                </a:lnTo>
                <a:lnTo>
                  <a:pt x="2037483" y="1018751"/>
                </a:lnTo>
                <a:lnTo>
                  <a:pt x="2036374" y="970794"/>
                </a:lnTo>
                <a:lnTo>
                  <a:pt x="2033080" y="923407"/>
                </a:lnTo>
                <a:lnTo>
                  <a:pt x="2027650" y="876640"/>
                </a:lnTo>
                <a:lnTo>
                  <a:pt x="2020133" y="830542"/>
                </a:lnTo>
                <a:lnTo>
                  <a:pt x="2010578" y="785161"/>
                </a:lnTo>
                <a:lnTo>
                  <a:pt x="1999033" y="740547"/>
                </a:lnTo>
                <a:lnTo>
                  <a:pt x="1985547" y="696747"/>
                </a:lnTo>
                <a:lnTo>
                  <a:pt x="1970171" y="653812"/>
                </a:lnTo>
                <a:lnTo>
                  <a:pt x="1952951" y="611790"/>
                </a:lnTo>
                <a:lnTo>
                  <a:pt x="1933938" y="570730"/>
                </a:lnTo>
                <a:lnTo>
                  <a:pt x="1913180" y="530682"/>
                </a:lnTo>
                <a:lnTo>
                  <a:pt x="1890726" y="491693"/>
                </a:lnTo>
                <a:lnTo>
                  <a:pt x="1866625" y="453813"/>
                </a:lnTo>
                <a:lnTo>
                  <a:pt x="1840926" y="417090"/>
                </a:lnTo>
                <a:lnTo>
                  <a:pt x="1813678" y="381574"/>
                </a:lnTo>
                <a:lnTo>
                  <a:pt x="1784930" y="347314"/>
                </a:lnTo>
                <a:lnTo>
                  <a:pt x="1754731" y="314359"/>
                </a:lnTo>
                <a:lnTo>
                  <a:pt x="1723129" y="282757"/>
                </a:lnTo>
                <a:lnTo>
                  <a:pt x="1690174" y="252557"/>
                </a:lnTo>
                <a:lnTo>
                  <a:pt x="1655914" y="223808"/>
                </a:lnTo>
                <a:lnTo>
                  <a:pt x="1620399" y="196560"/>
                </a:lnTo>
                <a:lnTo>
                  <a:pt x="1583677" y="170861"/>
                </a:lnTo>
                <a:lnTo>
                  <a:pt x="1545797" y="146759"/>
                </a:lnTo>
                <a:lnTo>
                  <a:pt x="1506809" y="124305"/>
                </a:lnTo>
                <a:lnTo>
                  <a:pt x="1466760" y="103547"/>
                </a:lnTo>
                <a:lnTo>
                  <a:pt x="1425701" y="84533"/>
                </a:lnTo>
                <a:lnTo>
                  <a:pt x="1383679" y="67313"/>
                </a:lnTo>
                <a:lnTo>
                  <a:pt x="1340744" y="51936"/>
                </a:lnTo>
                <a:lnTo>
                  <a:pt x="1296945" y="38451"/>
                </a:lnTo>
                <a:lnTo>
                  <a:pt x="1252331" y="26906"/>
                </a:lnTo>
                <a:lnTo>
                  <a:pt x="1206950" y="17350"/>
                </a:lnTo>
                <a:lnTo>
                  <a:pt x="1160852" y="9832"/>
                </a:lnTo>
                <a:lnTo>
                  <a:pt x="1114085" y="4402"/>
                </a:lnTo>
                <a:lnTo>
                  <a:pt x="1066699" y="1108"/>
                </a:lnTo>
                <a:lnTo>
                  <a:pt x="1018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763" y="754654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39389" y="1326353"/>
            <a:ext cx="4087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Объемный расход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Доклад\У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6" y="6854825"/>
            <a:ext cx="13011297" cy="603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1644" y="3273425"/>
            <a:ext cx="184430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Модернизация узла расходомера БД предполагает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допускаемой  погрешности вычисления объемного расхода пробы через блок.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77746" y="7083425"/>
            <a:ext cx="82348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измерений: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л/мин до 80 л/мин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215847" y="9104134"/>
            <a:ext cx="913018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Погрешность определения объемного расхода: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±10%</a:t>
            </a:r>
            <a:endParaRPr lang="ru-RU" sz="3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1247" y="12551532"/>
            <a:ext cx="2037714" cy="2037714"/>
          </a:xfrm>
          <a:custGeom>
            <a:avLst/>
            <a:gdLst/>
            <a:ahLst/>
            <a:cxnLst/>
            <a:rect l="l" t="t" r="r" b="b"/>
            <a:pathLst>
              <a:path w="2037715" h="2037715">
                <a:moveTo>
                  <a:pt x="1018741" y="0"/>
                </a:moveTo>
                <a:lnTo>
                  <a:pt x="970784" y="1108"/>
                </a:lnTo>
                <a:lnTo>
                  <a:pt x="923398" y="4402"/>
                </a:lnTo>
                <a:lnTo>
                  <a:pt x="876631" y="9832"/>
                </a:lnTo>
                <a:lnTo>
                  <a:pt x="830533" y="17350"/>
                </a:lnTo>
                <a:lnTo>
                  <a:pt x="785152" y="26906"/>
                </a:lnTo>
                <a:lnTo>
                  <a:pt x="740537" y="38451"/>
                </a:lnTo>
                <a:lnTo>
                  <a:pt x="696738" y="51936"/>
                </a:lnTo>
                <a:lnTo>
                  <a:pt x="653804" y="67313"/>
                </a:lnTo>
                <a:lnTo>
                  <a:pt x="611782" y="84533"/>
                </a:lnTo>
                <a:lnTo>
                  <a:pt x="570723" y="103547"/>
                </a:lnTo>
                <a:lnTo>
                  <a:pt x="530674" y="124305"/>
                </a:lnTo>
                <a:lnTo>
                  <a:pt x="491685" y="146759"/>
                </a:lnTo>
                <a:lnTo>
                  <a:pt x="453806" y="170861"/>
                </a:lnTo>
                <a:lnTo>
                  <a:pt x="417084" y="196560"/>
                </a:lnTo>
                <a:lnTo>
                  <a:pt x="381568" y="223808"/>
                </a:lnTo>
                <a:lnTo>
                  <a:pt x="347309" y="252557"/>
                </a:lnTo>
                <a:lnTo>
                  <a:pt x="314354" y="282757"/>
                </a:lnTo>
                <a:lnTo>
                  <a:pt x="282752" y="314359"/>
                </a:lnTo>
                <a:lnTo>
                  <a:pt x="252552" y="347314"/>
                </a:lnTo>
                <a:lnTo>
                  <a:pt x="223804" y="381574"/>
                </a:lnTo>
                <a:lnTo>
                  <a:pt x="196556" y="417090"/>
                </a:lnTo>
                <a:lnTo>
                  <a:pt x="170858" y="453813"/>
                </a:lnTo>
                <a:lnTo>
                  <a:pt x="146757" y="491693"/>
                </a:lnTo>
                <a:lnTo>
                  <a:pt x="124303" y="530682"/>
                </a:lnTo>
                <a:lnTo>
                  <a:pt x="103545" y="570730"/>
                </a:lnTo>
                <a:lnTo>
                  <a:pt x="84532" y="611790"/>
                </a:lnTo>
                <a:lnTo>
                  <a:pt x="67312" y="653812"/>
                </a:lnTo>
                <a:lnTo>
                  <a:pt x="51935" y="696747"/>
                </a:lnTo>
                <a:lnTo>
                  <a:pt x="38450" y="740547"/>
                </a:lnTo>
                <a:lnTo>
                  <a:pt x="26905" y="785161"/>
                </a:lnTo>
                <a:lnTo>
                  <a:pt x="17349" y="830542"/>
                </a:lnTo>
                <a:lnTo>
                  <a:pt x="9832" y="876640"/>
                </a:lnTo>
                <a:lnTo>
                  <a:pt x="4402" y="923407"/>
                </a:lnTo>
                <a:lnTo>
                  <a:pt x="1108" y="970794"/>
                </a:lnTo>
                <a:lnTo>
                  <a:pt x="0" y="1018751"/>
                </a:lnTo>
                <a:lnTo>
                  <a:pt x="1108" y="1066708"/>
                </a:lnTo>
                <a:lnTo>
                  <a:pt x="4402" y="1114095"/>
                </a:lnTo>
                <a:lnTo>
                  <a:pt x="9832" y="1160862"/>
                </a:lnTo>
                <a:lnTo>
                  <a:pt x="17349" y="1206960"/>
                </a:lnTo>
                <a:lnTo>
                  <a:pt x="26905" y="1252341"/>
                </a:lnTo>
                <a:lnTo>
                  <a:pt x="38450" y="1296955"/>
                </a:lnTo>
                <a:lnTo>
                  <a:pt x="51935" y="1340754"/>
                </a:lnTo>
                <a:lnTo>
                  <a:pt x="67312" y="1383689"/>
                </a:lnTo>
                <a:lnTo>
                  <a:pt x="84532" y="1425710"/>
                </a:lnTo>
                <a:lnTo>
                  <a:pt x="103545" y="1466770"/>
                </a:lnTo>
                <a:lnTo>
                  <a:pt x="124303" y="1506818"/>
                </a:lnTo>
                <a:lnTo>
                  <a:pt x="146757" y="1545807"/>
                </a:lnTo>
                <a:lnTo>
                  <a:pt x="170858" y="1583687"/>
                </a:lnTo>
                <a:lnTo>
                  <a:pt x="196556" y="1620409"/>
                </a:lnTo>
                <a:lnTo>
                  <a:pt x="223804" y="1655924"/>
                </a:lnTo>
                <a:lnTo>
                  <a:pt x="252552" y="1690184"/>
                </a:lnTo>
                <a:lnTo>
                  <a:pt x="282752" y="1723139"/>
                </a:lnTo>
                <a:lnTo>
                  <a:pt x="314354" y="1754741"/>
                </a:lnTo>
                <a:lnTo>
                  <a:pt x="347309" y="1784940"/>
                </a:lnTo>
                <a:lnTo>
                  <a:pt x="381568" y="1813688"/>
                </a:lnTo>
                <a:lnTo>
                  <a:pt x="417084" y="1840936"/>
                </a:lnTo>
                <a:lnTo>
                  <a:pt x="453806" y="1866635"/>
                </a:lnTo>
                <a:lnTo>
                  <a:pt x="491685" y="1890736"/>
                </a:lnTo>
                <a:lnTo>
                  <a:pt x="530674" y="1913190"/>
                </a:lnTo>
                <a:lnTo>
                  <a:pt x="570723" y="1933948"/>
                </a:lnTo>
                <a:lnTo>
                  <a:pt x="611782" y="1952961"/>
                </a:lnTo>
                <a:lnTo>
                  <a:pt x="653804" y="1970180"/>
                </a:lnTo>
                <a:lnTo>
                  <a:pt x="696738" y="1985557"/>
                </a:lnTo>
                <a:lnTo>
                  <a:pt x="740537" y="1999043"/>
                </a:lnTo>
                <a:lnTo>
                  <a:pt x="785152" y="2010588"/>
                </a:lnTo>
                <a:lnTo>
                  <a:pt x="830533" y="2020143"/>
                </a:lnTo>
                <a:lnTo>
                  <a:pt x="876631" y="2027660"/>
                </a:lnTo>
                <a:lnTo>
                  <a:pt x="923398" y="2033090"/>
                </a:lnTo>
                <a:lnTo>
                  <a:pt x="970784" y="2036384"/>
                </a:lnTo>
                <a:lnTo>
                  <a:pt x="1018741" y="2037493"/>
                </a:lnTo>
                <a:lnTo>
                  <a:pt x="1066699" y="2036384"/>
                </a:lnTo>
                <a:lnTo>
                  <a:pt x="1114085" y="2033090"/>
                </a:lnTo>
                <a:lnTo>
                  <a:pt x="1160852" y="2027660"/>
                </a:lnTo>
                <a:lnTo>
                  <a:pt x="1206950" y="2020143"/>
                </a:lnTo>
                <a:lnTo>
                  <a:pt x="1252331" y="2010588"/>
                </a:lnTo>
                <a:lnTo>
                  <a:pt x="1296945" y="1999043"/>
                </a:lnTo>
                <a:lnTo>
                  <a:pt x="1340744" y="1985557"/>
                </a:lnTo>
                <a:lnTo>
                  <a:pt x="1383679" y="1970180"/>
                </a:lnTo>
                <a:lnTo>
                  <a:pt x="1425701" y="1952961"/>
                </a:lnTo>
                <a:lnTo>
                  <a:pt x="1466760" y="1933948"/>
                </a:lnTo>
                <a:lnTo>
                  <a:pt x="1506809" y="1913190"/>
                </a:lnTo>
                <a:lnTo>
                  <a:pt x="1545797" y="1890736"/>
                </a:lnTo>
                <a:lnTo>
                  <a:pt x="1583677" y="1866635"/>
                </a:lnTo>
                <a:lnTo>
                  <a:pt x="1620399" y="1840936"/>
                </a:lnTo>
                <a:lnTo>
                  <a:pt x="1655914" y="1813688"/>
                </a:lnTo>
                <a:lnTo>
                  <a:pt x="1690174" y="1784940"/>
                </a:lnTo>
                <a:lnTo>
                  <a:pt x="1723129" y="1754741"/>
                </a:lnTo>
                <a:lnTo>
                  <a:pt x="1754731" y="1723139"/>
                </a:lnTo>
                <a:lnTo>
                  <a:pt x="1784930" y="1690184"/>
                </a:lnTo>
                <a:lnTo>
                  <a:pt x="1813678" y="1655924"/>
                </a:lnTo>
                <a:lnTo>
                  <a:pt x="1840926" y="1620409"/>
                </a:lnTo>
                <a:lnTo>
                  <a:pt x="1866625" y="1583687"/>
                </a:lnTo>
                <a:lnTo>
                  <a:pt x="1890726" y="1545807"/>
                </a:lnTo>
                <a:lnTo>
                  <a:pt x="1913180" y="1506818"/>
                </a:lnTo>
                <a:lnTo>
                  <a:pt x="1933938" y="1466770"/>
                </a:lnTo>
                <a:lnTo>
                  <a:pt x="1952951" y="1425710"/>
                </a:lnTo>
                <a:lnTo>
                  <a:pt x="1970171" y="1383689"/>
                </a:lnTo>
                <a:lnTo>
                  <a:pt x="1985547" y="1340754"/>
                </a:lnTo>
                <a:lnTo>
                  <a:pt x="1999033" y="1296955"/>
                </a:lnTo>
                <a:lnTo>
                  <a:pt x="2010578" y="1252341"/>
                </a:lnTo>
                <a:lnTo>
                  <a:pt x="2020133" y="1206960"/>
                </a:lnTo>
                <a:lnTo>
                  <a:pt x="2027650" y="1160862"/>
                </a:lnTo>
                <a:lnTo>
                  <a:pt x="2033080" y="1114095"/>
                </a:lnTo>
                <a:lnTo>
                  <a:pt x="2036374" y="1066708"/>
                </a:lnTo>
                <a:lnTo>
                  <a:pt x="2037483" y="1018751"/>
                </a:lnTo>
                <a:lnTo>
                  <a:pt x="2036374" y="970794"/>
                </a:lnTo>
                <a:lnTo>
                  <a:pt x="2033080" y="923407"/>
                </a:lnTo>
                <a:lnTo>
                  <a:pt x="2027650" y="876640"/>
                </a:lnTo>
                <a:lnTo>
                  <a:pt x="2020133" y="830542"/>
                </a:lnTo>
                <a:lnTo>
                  <a:pt x="2010578" y="785161"/>
                </a:lnTo>
                <a:lnTo>
                  <a:pt x="1999033" y="740547"/>
                </a:lnTo>
                <a:lnTo>
                  <a:pt x="1985547" y="696747"/>
                </a:lnTo>
                <a:lnTo>
                  <a:pt x="1970171" y="653812"/>
                </a:lnTo>
                <a:lnTo>
                  <a:pt x="1952951" y="611790"/>
                </a:lnTo>
                <a:lnTo>
                  <a:pt x="1933938" y="570730"/>
                </a:lnTo>
                <a:lnTo>
                  <a:pt x="1913180" y="530682"/>
                </a:lnTo>
                <a:lnTo>
                  <a:pt x="1890726" y="491693"/>
                </a:lnTo>
                <a:lnTo>
                  <a:pt x="1866625" y="453813"/>
                </a:lnTo>
                <a:lnTo>
                  <a:pt x="1840926" y="417090"/>
                </a:lnTo>
                <a:lnTo>
                  <a:pt x="1813678" y="381574"/>
                </a:lnTo>
                <a:lnTo>
                  <a:pt x="1784930" y="347314"/>
                </a:lnTo>
                <a:lnTo>
                  <a:pt x="1754731" y="314359"/>
                </a:lnTo>
                <a:lnTo>
                  <a:pt x="1723129" y="282757"/>
                </a:lnTo>
                <a:lnTo>
                  <a:pt x="1690174" y="252557"/>
                </a:lnTo>
                <a:lnTo>
                  <a:pt x="1655914" y="223808"/>
                </a:lnTo>
                <a:lnTo>
                  <a:pt x="1620399" y="196560"/>
                </a:lnTo>
                <a:lnTo>
                  <a:pt x="1583677" y="170861"/>
                </a:lnTo>
                <a:lnTo>
                  <a:pt x="1545797" y="146759"/>
                </a:lnTo>
                <a:lnTo>
                  <a:pt x="1506809" y="124305"/>
                </a:lnTo>
                <a:lnTo>
                  <a:pt x="1466760" y="103547"/>
                </a:lnTo>
                <a:lnTo>
                  <a:pt x="1425701" y="84533"/>
                </a:lnTo>
                <a:lnTo>
                  <a:pt x="1383679" y="67313"/>
                </a:lnTo>
                <a:lnTo>
                  <a:pt x="1340744" y="51936"/>
                </a:lnTo>
                <a:lnTo>
                  <a:pt x="1296945" y="38451"/>
                </a:lnTo>
                <a:lnTo>
                  <a:pt x="1252331" y="26906"/>
                </a:lnTo>
                <a:lnTo>
                  <a:pt x="1206950" y="17350"/>
                </a:lnTo>
                <a:lnTo>
                  <a:pt x="1160852" y="9832"/>
                </a:lnTo>
                <a:lnTo>
                  <a:pt x="1114085" y="4402"/>
                </a:lnTo>
                <a:lnTo>
                  <a:pt x="1066699" y="1108"/>
                </a:lnTo>
                <a:lnTo>
                  <a:pt x="1018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763" y="754654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47210" y="1326353"/>
            <a:ext cx="3871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льзователь\Desktop\Доклад\fpga-power-xilin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240" y="5407025"/>
            <a:ext cx="8414010" cy="526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81644" y="3273425"/>
            <a:ext cx="18443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Модернизация блока электроники БД предполагает использование современных схемотехнических решений, применение новых анализаторов, непрерывных АЦП.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8050" y="5864225"/>
            <a:ext cx="10668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Цели:</a:t>
            </a:r>
          </a:p>
          <a:p>
            <a:pPr algn="just"/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быстродействия; </a:t>
            </a:r>
          </a:p>
          <a:p>
            <a:pPr marL="571500" indent="-571500" algn="just"/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точности преобразований;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инструментальной погрешности;</a:t>
            </a:r>
          </a:p>
        </p:txBody>
      </p:sp>
    </p:spTree>
    <p:extLst>
      <p:ext uri="{BB962C8B-B14F-4D97-AF65-F5344CB8AC3E}">
        <p14:creationId xmlns="" xmlns:p14="http://schemas.microsoft.com/office/powerpoint/2010/main" val="2181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1247" y="12551532"/>
            <a:ext cx="2037714" cy="2037714"/>
          </a:xfrm>
          <a:custGeom>
            <a:avLst/>
            <a:gdLst/>
            <a:ahLst/>
            <a:cxnLst/>
            <a:rect l="l" t="t" r="r" b="b"/>
            <a:pathLst>
              <a:path w="2037715" h="2037715">
                <a:moveTo>
                  <a:pt x="1018741" y="0"/>
                </a:moveTo>
                <a:lnTo>
                  <a:pt x="970784" y="1108"/>
                </a:lnTo>
                <a:lnTo>
                  <a:pt x="923398" y="4402"/>
                </a:lnTo>
                <a:lnTo>
                  <a:pt x="876631" y="9832"/>
                </a:lnTo>
                <a:lnTo>
                  <a:pt x="830533" y="17350"/>
                </a:lnTo>
                <a:lnTo>
                  <a:pt x="785152" y="26906"/>
                </a:lnTo>
                <a:lnTo>
                  <a:pt x="740537" y="38451"/>
                </a:lnTo>
                <a:lnTo>
                  <a:pt x="696738" y="51936"/>
                </a:lnTo>
                <a:lnTo>
                  <a:pt x="653804" y="67313"/>
                </a:lnTo>
                <a:lnTo>
                  <a:pt x="611782" y="84533"/>
                </a:lnTo>
                <a:lnTo>
                  <a:pt x="570723" y="103547"/>
                </a:lnTo>
                <a:lnTo>
                  <a:pt x="530674" y="124305"/>
                </a:lnTo>
                <a:lnTo>
                  <a:pt x="491685" y="146759"/>
                </a:lnTo>
                <a:lnTo>
                  <a:pt x="453806" y="170861"/>
                </a:lnTo>
                <a:lnTo>
                  <a:pt x="417084" y="196560"/>
                </a:lnTo>
                <a:lnTo>
                  <a:pt x="381568" y="223808"/>
                </a:lnTo>
                <a:lnTo>
                  <a:pt x="347309" y="252557"/>
                </a:lnTo>
                <a:lnTo>
                  <a:pt x="314354" y="282757"/>
                </a:lnTo>
                <a:lnTo>
                  <a:pt x="282752" y="314359"/>
                </a:lnTo>
                <a:lnTo>
                  <a:pt x="252552" y="347314"/>
                </a:lnTo>
                <a:lnTo>
                  <a:pt x="223804" y="381574"/>
                </a:lnTo>
                <a:lnTo>
                  <a:pt x="196556" y="417090"/>
                </a:lnTo>
                <a:lnTo>
                  <a:pt x="170858" y="453813"/>
                </a:lnTo>
                <a:lnTo>
                  <a:pt x="146757" y="491693"/>
                </a:lnTo>
                <a:lnTo>
                  <a:pt x="124303" y="530682"/>
                </a:lnTo>
                <a:lnTo>
                  <a:pt x="103545" y="570730"/>
                </a:lnTo>
                <a:lnTo>
                  <a:pt x="84532" y="611790"/>
                </a:lnTo>
                <a:lnTo>
                  <a:pt x="67312" y="653812"/>
                </a:lnTo>
                <a:lnTo>
                  <a:pt x="51935" y="696747"/>
                </a:lnTo>
                <a:lnTo>
                  <a:pt x="38450" y="740547"/>
                </a:lnTo>
                <a:lnTo>
                  <a:pt x="26905" y="785161"/>
                </a:lnTo>
                <a:lnTo>
                  <a:pt x="17349" y="830542"/>
                </a:lnTo>
                <a:lnTo>
                  <a:pt x="9832" y="876640"/>
                </a:lnTo>
                <a:lnTo>
                  <a:pt x="4402" y="923407"/>
                </a:lnTo>
                <a:lnTo>
                  <a:pt x="1108" y="970794"/>
                </a:lnTo>
                <a:lnTo>
                  <a:pt x="0" y="1018751"/>
                </a:lnTo>
                <a:lnTo>
                  <a:pt x="1108" y="1066708"/>
                </a:lnTo>
                <a:lnTo>
                  <a:pt x="4402" y="1114095"/>
                </a:lnTo>
                <a:lnTo>
                  <a:pt x="9832" y="1160862"/>
                </a:lnTo>
                <a:lnTo>
                  <a:pt x="17349" y="1206960"/>
                </a:lnTo>
                <a:lnTo>
                  <a:pt x="26905" y="1252341"/>
                </a:lnTo>
                <a:lnTo>
                  <a:pt x="38450" y="1296955"/>
                </a:lnTo>
                <a:lnTo>
                  <a:pt x="51935" y="1340754"/>
                </a:lnTo>
                <a:lnTo>
                  <a:pt x="67312" y="1383689"/>
                </a:lnTo>
                <a:lnTo>
                  <a:pt x="84532" y="1425710"/>
                </a:lnTo>
                <a:lnTo>
                  <a:pt x="103545" y="1466770"/>
                </a:lnTo>
                <a:lnTo>
                  <a:pt x="124303" y="1506818"/>
                </a:lnTo>
                <a:lnTo>
                  <a:pt x="146757" y="1545807"/>
                </a:lnTo>
                <a:lnTo>
                  <a:pt x="170858" y="1583687"/>
                </a:lnTo>
                <a:lnTo>
                  <a:pt x="196556" y="1620409"/>
                </a:lnTo>
                <a:lnTo>
                  <a:pt x="223804" y="1655924"/>
                </a:lnTo>
                <a:lnTo>
                  <a:pt x="252552" y="1690184"/>
                </a:lnTo>
                <a:lnTo>
                  <a:pt x="282752" y="1723139"/>
                </a:lnTo>
                <a:lnTo>
                  <a:pt x="314354" y="1754741"/>
                </a:lnTo>
                <a:lnTo>
                  <a:pt x="347309" y="1784940"/>
                </a:lnTo>
                <a:lnTo>
                  <a:pt x="381568" y="1813688"/>
                </a:lnTo>
                <a:lnTo>
                  <a:pt x="417084" y="1840936"/>
                </a:lnTo>
                <a:lnTo>
                  <a:pt x="453806" y="1866635"/>
                </a:lnTo>
                <a:lnTo>
                  <a:pt x="491685" y="1890736"/>
                </a:lnTo>
                <a:lnTo>
                  <a:pt x="530674" y="1913190"/>
                </a:lnTo>
                <a:lnTo>
                  <a:pt x="570723" y="1933948"/>
                </a:lnTo>
                <a:lnTo>
                  <a:pt x="611782" y="1952961"/>
                </a:lnTo>
                <a:lnTo>
                  <a:pt x="653804" y="1970180"/>
                </a:lnTo>
                <a:lnTo>
                  <a:pt x="696738" y="1985557"/>
                </a:lnTo>
                <a:lnTo>
                  <a:pt x="740537" y="1999043"/>
                </a:lnTo>
                <a:lnTo>
                  <a:pt x="785152" y="2010588"/>
                </a:lnTo>
                <a:lnTo>
                  <a:pt x="830533" y="2020143"/>
                </a:lnTo>
                <a:lnTo>
                  <a:pt x="876631" y="2027660"/>
                </a:lnTo>
                <a:lnTo>
                  <a:pt x="923398" y="2033090"/>
                </a:lnTo>
                <a:lnTo>
                  <a:pt x="970784" y="2036384"/>
                </a:lnTo>
                <a:lnTo>
                  <a:pt x="1018741" y="2037493"/>
                </a:lnTo>
                <a:lnTo>
                  <a:pt x="1066699" y="2036384"/>
                </a:lnTo>
                <a:lnTo>
                  <a:pt x="1114085" y="2033090"/>
                </a:lnTo>
                <a:lnTo>
                  <a:pt x="1160852" y="2027660"/>
                </a:lnTo>
                <a:lnTo>
                  <a:pt x="1206950" y="2020143"/>
                </a:lnTo>
                <a:lnTo>
                  <a:pt x="1252331" y="2010588"/>
                </a:lnTo>
                <a:lnTo>
                  <a:pt x="1296945" y="1999043"/>
                </a:lnTo>
                <a:lnTo>
                  <a:pt x="1340744" y="1985557"/>
                </a:lnTo>
                <a:lnTo>
                  <a:pt x="1383679" y="1970180"/>
                </a:lnTo>
                <a:lnTo>
                  <a:pt x="1425701" y="1952961"/>
                </a:lnTo>
                <a:lnTo>
                  <a:pt x="1466760" y="1933948"/>
                </a:lnTo>
                <a:lnTo>
                  <a:pt x="1506809" y="1913190"/>
                </a:lnTo>
                <a:lnTo>
                  <a:pt x="1545797" y="1890736"/>
                </a:lnTo>
                <a:lnTo>
                  <a:pt x="1583677" y="1866635"/>
                </a:lnTo>
                <a:lnTo>
                  <a:pt x="1620399" y="1840936"/>
                </a:lnTo>
                <a:lnTo>
                  <a:pt x="1655914" y="1813688"/>
                </a:lnTo>
                <a:lnTo>
                  <a:pt x="1690174" y="1784940"/>
                </a:lnTo>
                <a:lnTo>
                  <a:pt x="1723129" y="1754741"/>
                </a:lnTo>
                <a:lnTo>
                  <a:pt x="1754731" y="1723139"/>
                </a:lnTo>
                <a:lnTo>
                  <a:pt x="1784930" y="1690184"/>
                </a:lnTo>
                <a:lnTo>
                  <a:pt x="1813678" y="1655924"/>
                </a:lnTo>
                <a:lnTo>
                  <a:pt x="1840926" y="1620409"/>
                </a:lnTo>
                <a:lnTo>
                  <a:pt x="1866625" y="1583687"/>
                </a:lnTo>
                <a:lnTo>
                  <a:pt x="1890726" y="1545807"/>
                </a:lnTo>
                <a:lnTo>
                  <a:pt x="1913180" y="1506818"/>
                </a:lnTo>
                <a:lnTo>
                  <a:pt x="1933938" y="1466770"/>
                </a:lnTo>
                <a:lnTo>
                  <a:pt x="1952951" y="1425710"/>
                </a:lnTo>
                <a:lnTo>
                  <a:pt x="1970171" y="1383689"/>
                </a:lnTo>
                <a:lnTo>
                  <a:pt x="1985547" y="1340754"/>
                </a:lnTo>
                <a:lnTo>
                  <a:pt x="1999033" y="1296955"/>
                </a:lnTo>
                <a:lnTo>
                  <a:pt x="2010578" y="1252341"/>
                </a:lnTo>
                <a:lnTo>
                  <a:pt x="2020133" y="1206960"/>
                </a:lnTo>
                <a:lnTo>
                  <a:pt x="2027650" y="1160862"/>
                </a:lnTo>
                <a:lnTo>
                  <a:pt x="2033080" y="1114095"/>
                </a:lnTo>
                <a:lnTo>
                  <a:pt x="2036374" y="1066708"/>
                </a:lnTo>
                <a:lnTo>
                  <a:pt x="2037483" y="1018751"/>
                </a:lnTo>
                <a:lnTo>
                  <a:pt x="2036374" y="970794"/>
                </a:lnTo>
                <a:lnTo>
                  <a:pt x="2033080" y="923407"/>
                </a:lnTo>
                <a:lnTo>
                  <a:pt x="2027650" y="876640"/>
                </a:lnTo>
                <a:lnTo>
                  <a:pt x="2020133" y="830542"/>
                </a:lnTo>
                <a:lnTo>
                  <a:pt x="2010578" y="785161"/>
                </a:lnTo>
                <a:lnTo>
                  <a:pt x="1999033" y="740547"/>
                </a:lnTo>
                <a:lnTo>
                  <a:pt x="1985547" y="696747"/>
                </a:lnTo>
                <a:lnTo>
                  <a:pt x="1970171" y="653812"/>
                </a:lnTo>
                <a:lnTo>
                  <a:pt x="1952951" y="611790"/>
                </a:lnTo>
                <a:lnTo>
                  <a:pt x="1933938" y="570730"/>
                </a:lnTo>
                <a:lnTo>
                  <a:pt x="1913180" y="530682"/>
                </a:lnTo>
                <a:lnTo>
                  <a:pt x="1890726" y="491693"/>
                </a:lnTo>
                <a:lnTo>
                  <a:pt x="1866625" y="453813"/>
                </a:lnTo>
                <a:lnTo>
                  <a:pt x="1840926" y="417090"/>
                </a:lnTo>
                <a:lnTo>
                  <a:pt x="1813678" y="381574"/>
                </a:lnTo>
                <a:lnTo>
                  <a:pt x="1784930" y="347314"/>
                </a:lnTo>
                <a:lnTo>
                  <a:pt x="1754731" y="314359"/>
                </a:lnTo>
                <a:lnTo>
                  <a:pt x="1723129" y="282757"/>
                </a:lnTo>
                <a:lnTo>
                  <a:pt x="1690174" y="252557"/>
                </a:lnTo>
                <a:lnTo>
                  <a:pt x="1655914" y="223808"/>
                </a:lnTo>
                <a:lnTo>
                  <a:pt x="1620399" y="196560"/>
                </a:lnTo>
                <a:lnTo>
                  <a:pt x="1583677" y="170861"/>
                </a:lnTo>
                <a:lnTo>
                  <a:pt x="1545797" y="146759"/>
                </a:lnTo>
                <a:lnTo>
                  <a:pt x="1506809" y="124305"/>
                </a:lnTo>
                <a:lnTo>
                  <a:pt x="1466760" y="103547"/>
                </a:lnTo>
                <a:lnTo>
                  <a:pt x="1425701" y="84533"/>
                </a:lnTo>
                <a:lnTo>
                  <a:pt x="1383679" y="67313"/>
                </a:lnTo>
                <a:lnTo>
                  <a:pt x="1340744" y="51936"/>
                </a:lnTo>
                <a:lnTo>
                  <a:pt x="1296945" y="38451"/>
                </a:lnTo>
                <a:lnTo>
                  <a:pt x="1252331" y="26906"/>
                </a:lnTo>
                <a:lnTo>
                  <a:pt x="1206950" y="17350"/>
                </a:lnTo>
                <a:lnTo>
                  <a:pt x="1160852" y="9832"/>
                </a:lnTo>
                <a:lnTo>
                  <a:pt x="1114085" y="4402"/>
                </a:lnTo>
                <a:lnTo>
                  <a:pt x="1066699" y="1108"/>
                </a:lnTo>
                <a:lnTo>
                  <a:pt x="1018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763" y="754654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92534" y="1287320"/>
            <a:ext cx="5980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и прочность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0167057"/>
              </p:ext>
            </p:extLst>
          </p:nvPr>
        </p:nvGraphicFramePr>
        <p:xfrm>
          <a:off x="981645" y="3044825"/>
          <a:ext cx="18290605" cy="1021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5605"/>
                <a:gridCol w="952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испытаний 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рабочих температур</a:t>
                      </a:r>
                      <a:endParaRPr lang="en-US" sz="4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до + 55 </a:t>
                      </a:r>
                      <a:r>
                        <a:rPr lang="ru-RU" sz="4800" b="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4800" b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endParaRPr lang="en-US" sz="4800" b="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Влагостойкость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Относительная влажность до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98% при температуре 35 </a:t>
                      </a:r>
                      <a:r>
                        <a:rPr lang="ru-RU" sz="4400" b="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4400" b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Сейсмостойкость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</a:p>
                    <a:p>
                      <a:pPr algn="ctr"/>
                      <a:r>
                        <a:rPr lang="en-US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MP3 (8 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 по </a:t>
                      </a:r>
                      <a:r>
                        <a:rPr lang="en-US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MSK-64)</a:t>
                      </a:r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Электромагнитная совместимость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(</a:t>
                      </a:r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Устойчивость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прочность к вибрации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M6</a:t>
                      </a:r>
                      <a:r>
                        <a:rPr lang="en-US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</a:t>
                      </a:r>
                      <a:r>
                        <a:rPr lang="en-US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30361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</a:t>
                      </a:r>
                      <a:r>
                        <a:rPr lang="en-US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Устойчивость к </a:t>
                      </a:r>
                      <a:b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атмосферному давлению</a:t>
                      </a:r>
                      <a:r>
                        <a:rPr lang="ru-RU" sz="4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Р1 по ГОСТ Р 52931</a:t>
                      </a:r>
                      <a:endParaRPr lang="ru-RU" sz="4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10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981645" y="757829"/>
            <a:ext cx="2356485" cy="976630"/>
          </a:xfrm>
          <a:custGeom>
            <a:avLst/>
            <a:gdLst/>
            <a:ahLst/>
            <a:cxnLst/>
            <a:rect l="l" t="t" r="r" b="b"/>
            <a:pathLst>
              <a:path w="2356485" h="976630">
                <a:moveTo>
                  <a:pt x="234691" y="894079"/>
                </a:moveTo>
                <a:lnTo>
                  <a:pt x="227947" y="894079"/>
                </a:lnTo>
                <a:lnTo>
                  <a:pt x="211495" y="896619"/>
                </a:lnTo>
                <a:lnTo>
                  <a:pt x="198089" y="905509"/>
                </a:lnTo>
                <a:lnTo>
                  <a:pt x="189048" y="919479"/>
                </a:lnTo>
                <a:lnTo>
                  <a:pt x="185688" y="935989"/>
                </a:lnTo>
                <a:lnTo>
                  <a:pt x="189048" y="951229"/>
                </a:lnTo>
                <a:lnTo>
                  <a:pt x="198089" y="965199"/>
                </a:lnTo>
                <a:lnTo>
                  <a:pt x="211495" y="974089"/>
                </a:lnTo>
                <a:lnTo>
                  <a:pt x="227947" y="976629"/>
                </a:lnTo>
                <a:lnTo>
                  <a:pt x="244420" y="974089"/>
                </a:lnTo>
                <a:lnTo>
                  <a:pt x="257835" y="965199"/>
                </a:lnTo>
                <a:lnTo>
                  <a:pt x="266863" y="951229"/>
                </a:lnTo>
                <a:lnTo>
                  <a:pt x="270178" y="935989"/>
                </a:lnTo>
                <a:lnTo>
                  <a:pt x="270178" y="927099"/>
                </a:lnTo>
                <a:lnTo>
                  <a:pt x="267861" y="920749"/>
                </a:lnTo>
                <a:lnTo>
                  <a:pt x="263935" y="914399"/>
                </a:lnTo>
                <a:lnTo>
                  <a:pt x="273809" y="897889"/>
                </a:lnTo>
                <a:lnTo>
                  <a:pt x="246638" y="897889"/>
                </a:lnTo>
                <a:lnTo>
                  <a:pt x="241023" y="895349"/>
                </a:lnTo>
                <a:lnTo>
                  <a:pt x="234691" y="894079"/>
                </a:lnTo>
                <a:close/>
              </a:path>
              <a:path w="2356485" h="976630">
                <a:moveTo>
                  <a:pt x="677241" y="877569"/>
                </a:moveTo>
                <a:lnTo>
                  <a:pt x="285963" y="877569"/>
                </a:lnTo>
                <a:lnTo>
                  <a:pt x="330860" y="899159"/>
                </a:lnTo>
                <a:lnTo>
                  <a:pt x="378756" y="915669"/>
                </a:lnTo>
                <a:lnTo>
                  <a:pt x="429220" y="925829"/>
                </a:lnTo>
                <a:lnTo>
                  <a:pt x="481821" y="929639"/>
                </a:lnTo>
                <a:lnTo>
                  <a:pt x="531933" y="927099"/>
                </a:lnTo>
                <a:lnTo>
                  <a:pt x="580136" y="916939"/>
                </a:lnTo>
                <a:lnTo>
                  <a:pt x="626033" y="901699"/>
                </a:lnTo>
                <a:lnTo>
                  <a:pt x="669224" y="882649"/>
                </a:lnTo>
                <a:lnTo>
                  <a:pt x="677241" y="877569"/>
                </a:lnTo>
                <a:close/>
              </a:path>
              <a:path w="2356485" h="976630">
                <a:moveTo>
                  <a:pt x="255051" y="668019"/>
                </a:moveTo>
                <a:lnTo>
                  <a:pt x="113164" y="668019"/>
                </a:lnTo>
                <a:lnTo>
                  <a:pt x="133461" y="716279"/>
                </a:lnTo>
                <a:lnTo>
                  <a:pt x="159920" y="760729"/>
                </a:lnTo>
                <a:lnTo>
                  <a:pt x="192023" y="801369"/>
                </a:lnTo>
                <a:lnTo>
                  <a:pt x="229255" y="836929"/>
                </a:lnTo>
                <a:lnTo>
                  <a:pt x="271101" y="867409"/>
                </a:lnTo>
                <a:lnTo>
                  <a:pt x="246638" y="897889"/>
                </a:lnTo>
                <a:lnTo>
                  <a:pt x="273809" y="897889"/>
                </a:lnTo>
                <a:lnTo>
                  <a:pt x="285963" y="877569"/>
                </a:lnTo>
                <a:lnTo>
                  <a:pt x="677241" y="877569"/>
                </a:lnTo>
                <a:lnTo>
                  <a:pt x="709311" y="857249"/>
                </a:lnTo>
                <a:lnTo>
                  <a:pt x="745898" y="826769"/>
                </a:lnTo>
                <a:lnTo>
                  <a:pt x="771042" y="801369"/>
                </a:lnTo>
                <a:lnTo>
                  <a:pt x="481821" y="801369"/>
                </a:lnTo>
                <a:lnTo>
                  <a:pt x="450174" y="800099"/>
                </a:lnTo>
                <a:lnTo>
                  <a:pt x="419642" y="793749"/>
                </a:lnTo>
                <a:lnTo>
                  <a:pt x="390448" y="784859"/>
                </a:lnTo>
                <a:lnTo>
                  <a:pt x="362816" y="772159"/>
                </a:lnTo>
                <a:lnTo>
                  <a:pt x="371912" y="760729"/>
                </a:lnTo>
                <a:lnTo>
                  <a:pt x="342073" y="760729"/>
                </a:lnTo>
                <a:lnTo>
                  <a:pt x="316124" y="741679"/>
                </a:lnTo>
                <a:lnTo>
                  <a:pt x="292768" y="720089"/>
                </a:lnTo>
                <a:lnTo>
                  <a:pt x="272309" y="694689"/>
                </a:lnTo>
                <a:lnTo>
                  <a:pt x="255051" y="668019"/>
                </a:lnTo>
                <a:close/>
              </a:path>
              <a:path w="2356485" h="976630">
                <a:moveTo>
                  <a:pt x="835007" y="707389"/>
                </a:moveTo>
                <a:lnTo>
                  <a:pt x="682096" y="707389"/>
                </a:lnTo>
                <a:lnTo>
                  <a:pt x="680005" y="709929"/>
                </a:lnTo>
                <a:lnTo>
                  <a:pt x="648740" y="740409"/>
                </a:lnTo>
                <a:lnTo>
                  <a:pt x="612541" y="765809"/>
                </a:lnTo>
                <a:lnTo>
                  <a:pt x="572156" y="784859"/>
                </a:lnTo>
                <a:lnTo>
                  <a:pt x="528333" y="797559"/>
                </a:lnTo>
                <a:lnTo>
                  <a:pt x="481821" y="801369"/>
                </a:lnTo>
                <a:lnTo>
                  <a:pt x="771042" y="801369"/>
                </a:lnTo>
                <a:lnTo>
                  <a:pt x="778585" y="793749"/>
                </a:lnTo>
                <a:lnTo>
                  <a:pt x="806974" y="756919"/>
                </a:lnTo>
                <a:lnTo>
                  <a:pt x="830668" y="716279"/>
                </a:lnTo>
                <a:lnTo>
                  <a:pt x="835007" y="707389"/>
                </a:lnTo>
                <a:close/>
              </a:path>
              <a:path w="2356485" h="976630">
                <a:moveTo>
                  <a:pt x="331246" y="668019"/>
                </a:moveTo>
                <a:lnTo>
                  <a:pt x="298106" y="668019"/>
                </a:lnTo>
                <a:lnTo>
                  <a:pt x="312035" y="684529"/>
                </a:lnTo>
                <a:lnTo>
                  <a:pt x="327600" y="699769"/>
                </a:lnTo>
                <a:lnTo>
                  <a:pt x="344691" y="712469"/>
                </a:lnTo>
                <a:lnTo>
                  <a:pt x="363199" y="725169"/>
                </a:lnTo>
                <a:lnTo>
                  <a:pt x="342073" y="760729"/>
                </a:lnTo>
                <a:lnTo>
                  <a:pt x="371912" y="760729"/>
                </a:lnTo>
                <a:lnTo>
                  <a:pt x="390105" y="737869"/>
                </a:lnTo>
                <a:lnTo>
                  <a:pt x="575817" y="737869"/>
                </a:lnTo>
                <a:lnTo>
                  <a:pt x="590302" y="732789"/>
                </a:lnTo>
                <a:lnTo>
                  <a:pt x="483833" y="732789"/>
                </a:lnTo>
                <a:lnTo>
                  <a:pt x="463396" y="731519"/>
                </a:lnTo>
                <a:lnTo>
                  <a:pt x="443545" y="728979"/>
                </a:lnTo>
                <a:lnTo>
                  <a:pt x="424384" y="725169"/>
                </a:lnTo>
                <a:lnTo>
                  <a:pt x="406018" y="718819"/>
                </a:lnTo>
                <a:lnTo>
                  <a:pt x="418216" y="703579"/>
                </a:lnTo>
                <a:lnTo>
                  <a:pt x="375901" y="703579"/>
                </a:lnTo>
                <a:lnTo>
                  <a:pt x="363668" y="695959"/>
                </a:lnTo>
                <a:lnTo>
                  <a:pt x="352134" y="687069"/>
                </a:lnTo>
                <a:lnTo>
                  <a:pt x="341320" y="678179"/>
                </a:lnTo>
                <a:lnTo>
                  <a:pt x="331246" y="668019"/>
                </a:lnTo>
                <a:close/>
              </a:path>
              <a:path w="2356485" h="976630">
                <a:moveTo>
                  <a:pt x="575817" y="737869"/>
                </a:moveTo>
                <a:lnTo>
                  <a:pt x="390105" y="737869"/>
                </a:lnTo>
                <a:lnTo>
                  <a:pt x="412058" y="746759"/>
                </a:lnTo>
                <a:lnTo>
                  <a:pt x="435092" y="751839"/>
                </a:lnTo>
                <a:lnTo>
                  <a:pt x="459064" y="755649"/>
                </a:lnTo>
                <a:lnTo>
                  <a:pt x="483833" y="756919"/>
                </a:lnTo>
                <a:lnTo>
                  <a:pt x="539606" y="750569"/>
                </a:lnTo>
                <a:lnTo>
                  <a:pt x="575817" y="737869"/>
                </a:lnTo>
                <a:close/>
              </a:path>
              <a:path w="2356485" h="976630">
                <a:moveTo>
                  <a:pt x="669737" y="668019"/>
                </a:moveTo>
                <a:lnTo>
                  <a:pt x="636587" y="668019"/>
                </a:lnTo>
                <a:lnTo>
                  <a:pt x="605843" y="694689"/>
                </a:lnTo>
                <a:lnTo>
                  <a:pt x="569409" y="715009"/>
                </a:lnTo>
                <a:lnTo>
                  <a:pt x="528376" y="728979"/>
                </a:lnTo>
                <a:lnTo>
                  <a:pt x="483833" y="732789"/>
                </a:lnTo>
                <a:lnTo>
                  <a:pt x="590302" y="732789"/>
                </a:lnTo>
                <a:lnTo>
                  <a:pt x="634240" y="704849"/>
                </a:lnTo>
                <a:lnTo>
                  <a:pt x="669737" y="668019"/>
                </a:lnTo>
                <a:close/>
              </a:path>
              <a:path w="2356485" h="976630">
                <a:moveTo>
                  <a:pt x="593205" y="363219"/>
                </a:moveTo>
                <a:lnTo>
                  <a:pt x="483833" y="363219"/>
                </a:lnTo>
                <a:lnTo>
                  <a:pt x="516052" y="365759"/>
                </a:lnTo>
                <a:lnTo>
                  <a:pt x="546629" y="373379"/>
                </a:lnTo>
                <a:lnTo>
                  <a:pt x="553451" y="407669"/>
                </a:lnTo>
                <a:lnTo>
                  <a:pt x="375901" y="703579"/>
                </a:lnTo>
                <a:lnTo>
                  <a:pt x="403318" y="703579"/>
                </a:lnTo>
                <a:lnTo>
                  <a:pt x="413849" y="688339"/>
                </a:lnTo>
                <a:lnTo>
                  <a:pt x="399166" y="688339"/>
                </a:lnTo>
                <a:lnTo>
                  <a:pt x="556936" y="424179"/>
                </a:lnTo>
                <a:lnTo>
                  <a:pt x="576499" y="424179"/>
                </a:lnTo>
                <a:lnTo>
                  <a:pt x="571720" y="400049"/>
                </a:lnTo>
                <a:lnTo>
                  <a:pt x="579877" y="386079"/>
                </a:lnTo>
                <a:lnTo>
                  <a:pt x="625983" y="386079"/>
                </a:lnTo>
                <a:lnTo>
                  <a:pt x="624189" y="384809"/>
                </a:lnTo>
                <a:lnTo>
                  <a:pt x="625944" y="382269"/>
                </a:lnTo>
                <a:lnTo>
                  <a:pt x="568235" y="382269"/>
                </a:lnTo>
                <a:lnTo>
                  <a:pt x="567911" y="380999"/>
                </a:lnTo>
                <a:lnTo>
                  <a:pt x="626821" y="380999"/>
                </a:lnTo>
                <a:lnTo>
                  <a:pt x="629454" y="377189"/>
                </a:lnTo>
                <a:lnTo>
                  <a:pt x="614431" y="377189"/>
                </a:lnTo>
                <a:lnTo>
                  <a:pt x="607422" y="373379"/>
                </a:lnTo>
                <a:lnTo>
                  <a:pt x="600060" y="368299"/>
                </a:lnTo>
                <a:lnTo>
                  <a:pt x="592442" y="364489"/>
                </a:lnTo>
                <a:lnTo>
                  <a:pt x="593205" y="363219"/>
                </a:lnTo>
                <a:close/>
              </a:path>
              <a:path w="2356485" h="976630">
                <a:moveTo>
                  <a:pt x="585450" y="468629"/>
                </a:moveTo>
                <a:lnTo>
                  <a:pt x="565663" y="468629"/>
                </a:lnTo>
                <a:lnTo>
                  <a:pt x="570728" y="494029"/>
                </a:lnTo>
                <a:lnTo>
                  <a:pt x="403318" y="703579"/>
                </a:lnTo>
                <a:lnTo>
                  <a:pt x="418216" y="703579"/>
                </a:lnTo>
                <a:lnTo>
                  <a:pt x="573742" y="509269"/>
                </a:lnTo>
                <a:lnTo>
                  <a:pt x="593532" y="509269"/>
                </a:lnTo>
                <a:lnTo>
                  <a:pt x="589517" y="488949"/>
                </a:lnTo>
                <a:lnTo>
                  <a:pt x="601748" y="473709"/>
                </a:lnTo>
                <a:lnTo>
                  <a:pt x="586493" y="473709"/>
                </a:lnTo>
                <a:lnTo>
                  <a:pt x="585450" y="468629"/>
                </a:lnTo>
                <a:close/>
              </a:path>
              <a:path w="2356485" h="976630">
                <a:moveTo>
                  <a:pt x="576499" y="424179"/>
                </a:moveTo>
                <a:lnTo>
                  <a:pt x="556936" y="424179"/>
                </a:lnTo>
                <a:lnTo>
                  <a:pt x="562502" y="452119"/>
                </a:lnTo>
                <a:lnTo>
                  <a:pt x="399166" y="688339"/>
                </a:lnTo>
                <a:lnTo>
                  <a:pt x="413849" y="688339"/>
                </a:lnTo>
                <a:lnTo>
                  <a:pt x="565663" y="468629"/>
                </a:lnTo>
                <a:lnTo>
                  <a:pt x="585450" y="468629"/>
                </a:lnTo>
                <a:lnTo>
                  <a:pt x="581016" y="447039"/>
                </a:lnTo>
                <a:lnTo>
                  <a:pt x="592428" y="430529"/>
                </a:lnTo>
                <a:lnTo>
                  <a:pt x="577757" y="430529"/>
                </a:lnTo>
                <a:lnTo>
                  <a:pt x="576499" y="424179"/>
                </a:lnTo>
                <a:close/>
              </a:path>
              <a:path w="2356485" h="976630">
                <a:moveTo>
                  <a:pt x="419757" y="380999"/>
                </a:moveTo>
                <a:lnTo>
                  <a:pt x="400089" y="380999"/>
                </a:lnTo>
                <a:lnTo>
                  <a:pt x="348248" y="650239"/>
                </a:lnTo>
                <a:lnTo>
                  <a:pt x="0" y="650239"/>
                </a:lnTo>
                <a:lnTo>
                  <a:pt x="0" y="668019"/>
                </a:lnTo>
                <a:lnTo>
                  <a:pt x="364504" y="668019"/>
                </a:lnTo>
                <a:lnTo>
                  <a:pt x="419757" y="380999"/>
                </a:lnTo>
                <a:close/>
              </a:path>
              <a:path w="2356485" h="976630">
                <a:moveTo>
                  <a:pt x="593532" y="509269"/>
                </a:moveTo>
                <a:lnTo>
                  <a:pt x="573742" y="509269"/>
                </a:lnTo>
                <a:lnTo>
                  <a:pt x="605262" y="668019"/>
                </a:lnTo>
                <a:lnTo>
                  <a:pt x="2355949" y="668019"/>
                </a:lnTo>
                <a:lnTo>
                  <a:pt x="2355949" y="650239"/>
                </a:lnTo>
                <a:lnTo>
                  <a:pt x="621391" y="650239"/>
                </a:lnTo>
                <a:lnTo>
                  <a:pt x="593532" y="509269"/>
                </a:lnTo>
                <a:close/>
              </a:path>
              <a:path w="2356485" h="976630">
                <a:moveTo>
                  <a:pt x="492275" y="0"/>
                </a:moveTo>
                <a:lnTo>
                  <a:pt x="473202" y="0"/>
                </a:lnTo>
                <a:lnTo>
                  <a:pt x="441769" y="163829"/>
                </a:lnTo>
                <a:lnTo>
                  <a:pt x="393760" y="171449"/>
                </a:lnTo>
                <a:lnTo>
                  <a:pt x="347924" y="185419"/>
                </a:lnTo>
                <a:lnTo>
                  <a:pt x="304642" y="204469"/>
                </a:lnTo>
                <a:lnTo>
                  <a:pt x="264292" y="227329"/>
                </a:lnTo>
                <a:lnTo>
                  <a:pt x="227256" y="255269"/>
                </a:lnTo>
                <a:lnTo>
                  <a:pt x="193913" y="288289"/>
                </a:lnTo>
                <a:lnTo>
                  <a:pt x="164642" y="323849"/>
                </a:lnTo>
                <a:lnTo>
                  <a:pt x="139824" y="363219"/>
                </a:lnTo>
                <a:lnTo>
                  <a:pt x="119839" y="405129"/>
                </a:lnTo>
                <a:lnTo>
                  <a:pt x="105066" y="449579"/>
                </a:lnTo>
                <a:lnTo>
                  <a:pt x="95885" y="496569"/>
                </a:lnTo>
                <a:lnTo>
                  <a:pt x="92677" y="546099"/>
                </a:lnTo>
                <a:lnTo>
                  <a:pt x="93709" y="572769"/>
                </a:lnTo>
                <a:lnTo>
                  <a:pt x="96591" y="599439"/>
                </a:lnTo>
                <a:lnTo>
                  <a:pt x="101244" y="624839"/>
                </a:lnTo>
                <a:lnTo>
                  <a:pt x="107588" y="650239"/>
                </a:lnTo>
                <a:lnTo>
                  <a:pt x="246167" y="650239"/>
                </a:lnTo>
                <a:lnTo>
                  <a:pt x="236491" y="626109"/>
                </a:lnTo>
                <a:lnTo>
                  <a:pt x="229388" y="599439"/>
                </a:lnTo>
                <a:lnTo>
                  <a:pt x="225013" y="572769"/>
                </a:lnTo>
                <a:lnTo>
                  <a:pt x="223520" y="546099"/>
                </a:lnTo>
                <a:lnTo>
                  <a:pt x="228393" y="496569"/>
                </a:lnTo>
                <a:lnTo>
                  <a:pt x="242381" y="449579"/>
                </a:lnTo>
                <a:lnTo>
                  <a:pt x="264536" y="407669"/>
                </a:lnTo>
                <a:lnTo>
                  <a:pt x="293910" y="370839"/>
                </a:lnTo>
                <a:lnTo>
                  <a:pt x="329556" y="339089"/>
                </a:lnTo>
                <a:lnTo>
                  <a:pt x="370526" y="314959"/>
                </a:lnTo>
                <a:lnTo>
                  <a:pt x="415874" y="298449"/>
                </a:lnTo>
                <a:lnTo>
                  <a:pt x="435620" y="298449"/>
                </a:lnTo>
                <a:lnTo>
                  <a:pt x="436351" y="294639"/>
                </a:lnTo>
                <a:lnTo>
                  <a:pt x="447506" y="292099"/>
                </a:lnTo>
                <a:lnTo>
                  <a:pt x="458799" y="290829"/>
                </a:lnTo>
                <a:lnTo>
                  <a:pt x="470235" y="290829"/>
                </a:lnTo>
                <a:lnTo>
                  <a:pt x="481821" y="289559"/>
                </a:lnTo>
                <a:lnTo>
                  <a:pt x="566534" y="289559"/>
                </a:lnTo>
                <a:lnTo>
                  <a:pt x="613440" y="184149"/>
                </a:lnTo>
                <a:lnTo>
                  <a:pt x="607000" y="181609"/>
                </a:lnTo>
                <a:lnTo>
                  <a:pt x="545965" y="166369"/>
                </a:lnTo>
                <a:lnTo>
                  <a:pt x="524836" y="163829"/>
                </a:lnTo>
                <a:lnTo>
                  <a:pt x="524584" y="162559"/>
                </a:lnTo>
                <a:lnTo>
                  <a:pt x="461756" y="162559"/>
                </a:lnTo>
                <a:lnTo>
                  <a:pt x="482920" y="52069"/>
                </a:lnTo>
                <a:lnTo>
                  <a:pt x="502624" y="52069"/>
                </a:lnTo>
                <a:lnTo>
                  <a:pt x="492275" y="0"/>
                </a:lnTo>
                <a:close/>
              </a:path>
              <a:path w="2356485" h="976630">
                <a:moveTo>
                  <a:pt x="435620" y="298449"/>
                </a:moveTo>
                <a:lnTo>
                  <a:pt x="415874" y="298449"/>
                </a:lnTo>
                <a:lnTo>
                  <a:pt x="405507" y="351789"/>
                </a:lnTo>
                <a:lnTo>
                  <a:pt x="364493" y="370839"/>
                </a:lnTo>
                <a:lnTo>
                  <a:pt x="328639" y="396239"/>
                </a:lnTo>
                <a:lnTo>
                  <a:pt x="298965" y="427989"/>
                </a:lnTo>
                <a:lnTo>
                  <a:pt x="276485" y="463549"/>
                </a:lnTo>
                <a:lnTo>
                  <a:pt x="262218" y="504189"/>
                </a:lnTo>
                <a:lnTo>
                  <a:pt x="257181" y="548639"/>
                </a:lnTo>
                <a:lnTo>
                  <a:pt x="259167" y="575309"/>
                </a:lnTo>
                <a:lnTo>
                  <a:pt x="264812" y="601979"/>
                </a:lnTo>
                <a:lnTo>
                  <a:pt x="273863" y="626109"/>
                </a:lnTo>
                <a:lnTo>
                  <a:pt x="286071" y="650239"/>
                </a:lnTo>
                <a:lnTo>
                  <a:pt x="316737" y="650239"/>
                </a:lnTo>
                <a:lnTo>
                  <a:pt x="302714" y="627379"/>
                </a:lnTo>
                <a:lnTo>
                  <a:pt x="292315" y="601979"/>
                </a:lnTo>
                <a:lnTo>
                  <a:pt x="285850" y="576579"/>
                </a:lnTo>
                <a:lnTo>
                  <a:pt x="283626" y="548639"/>
                </a:lnTo>
                <a:lnTo>
                  <a:pt x="289138" y="505459"/>
                </a:lnTo>
                <a:lnTo>
                  <a:pt x="304820" y="466089"/>
                </a:lnTo>
                <a:lnTo>
                  <a:pt x="329392" y="430529"/>
                </a:lnTo>
                <a:lnTo>
                  <a:pt x="361575" y="402589"/>
                </a:lnTo>
                <a:lnTo>
                  <a:pt x="400089" y="380999"/>
                </a:lnTo>
                <a:lnTo>
                  <a:pt x="419757" y="380999"/>
                </a:lnTo>
                <a:lnTo>
                  <a:pt x="421224" y="373379"/>
                </a:lnTo>
                <a:lnTo>
                  <a:pt x="451707" y="365759"/>
                </a:lnTo>
                <a:lnTo>
                  <a:pt x="483833" y="363219"/>
                </a:lnTo>
                <a:lnTo>
                  <a:pt x="593205" y="363219"/>
                </a:lnTo>
                <a:lnTo>
                  <a:pt x="595492" y="359409"/>
                </a:lnTo>
                <a:lnTo>
                  <a:pt x="581683" y="359409"/>
                </a:lnTo>
                <a:lnTo>
                  <a:pt x="568892" y="354329"/>
                </a:lnTo>
                <a:lnTo>
                  <a:pt x="562276" y="351789"/>
                </a:lnTo>
                <a:lnTo>
                  <a:pt x="561250" y="346709"/>
                </a:lnTo>
                <a:lnTo>
                  <a:pt x="426367" y="346709"/>
                </a:lnTo>
                <a:lnTo>
                  <a:pt x="435620" y="298449"/>
                </a:lnTo>
                <a:close/>
              </a:path>
              <a:path w="2356485" h="976630">
                <a:moveTo>
                  <a:pt x="668996" y="429259"/>
                </a:moveTo>
                <a:lnTo>
                  <a:pt x="637421" y="429259"/>
                </a:lnTo>
                <a:lnTo>
                  <a:pt x="657083" y="455929"/>
                </a:lnTo>
                <a:lnTo>
                  <a:pt x="671818" y="483869"/>
                </a:lnTo>
                <a:lnTo>
                  <a:pt x="681068" y="515619"/>
                </a:lnTo>
                <a:lnTo>
                  <a:pt x="684275" y="548639"/>
                </a:lnTo>
                <a:lnTo>
                  <a:pt x="682045" y="576579"/>
                </a:lnTo>
                <a:lnTo>
                  <a:pt x="675561" y="601979"/>
                </a:lnTo>
                <a:lnTo>
                  <a:pt x="665134" y="627379"/>
                </a:lnTo>
                <a:lnTo>
                  <a:pt x="651076" y="650239"/>
                </a:lnTo>
                <a:lnTo>
                  <a:pt x="681792" y="650239"/>
                </a:lnTo>
                <a:lnTo>
                  <a:pt x="693983" y="626109"/>
                </a:lnTo>
                <a:lnTo>
                  <a:pt x="703038" y="601979"/>
                </a:lnTo>
                <a:lnTo>
                  <a:pt x="708698" y="575309"/>
                </a:lnTo>
                <a:lnTo>
                  <a:pt x="710701" y="548639"/>
                </a:lnTo>
                <a:lnTo>
                  <a:pt x="706693" y="509269"/>
                </a:lnTo>
                <a:lnTo>
                  <a:pt x="695325" y="472439"/>
                </a:lnTo>
                <a:lnTo>
                  <a:pt x="677318" y="439419"/>
                </a:lnTo>
                <a:lnTo>
                  <a:pt x="668996" y="429259"/>
                </a:lnTo>
                <a:close/>
              </a:path>
              <a:path w="2356485" h="976630">
                <a:moveTo>
                  <a:pt x="871877" y="421639"/>
                </a:moveTo>
                <a:lnTo>
                  <a:pt x="768481" y="421639"/>
                </a:lnTo>
                <a:lnTo>
                  <a:pt x="768481" y="623569"/>
                </a:lnTo>
                <a:lnTo>
                  <a:pt x="871877" y="623569"/>
                </a:lnTo>
                <a:lnTo>
                  <a:pt x="871877" y="546099"/>
                </a:lnTo>
                <a:lnTo>
                  <a:pt x="1060078" y="546099"/>
                </a:lnTo>
                <a:lnTo>
                  <a:pt x="1060078" y="491489"/>
                </a:lnTo>
                <a:lnTo>
                  <a:pt x="871877" y="491489"/>
                </a:lnTo>
                <a:lnTo>
                  <a:pt x="871877" y="421639"/>
                </a:lnTo>
                <a:close/>
              </a:path>
              <a:path w="2356485" h="976630">
                <a:moveTo>
                  <a:pt x="1060078" y="546099"/>
                </a:moveTo>
                <a:lnTo>
                  <a:pt x="956613" y="546099"/>
                </a:lnTo>
                <a:lnTo>
                  <a:pt x="956662" y="623569"/>
                </a:lnTo>
                <a:lnTo>
                  <a:pt x="1238620" y="623569"/>
                </a:lnTo>
                <a:lnTo>
                  <a:pt x="1238620" y="621029"/>
                </a:lnTo>
                <a:lnTo>
                  <a:pt x="1286324" y="572769"/>
                </a:lnTo>
                <a:lnTo>
                  <a:pt x="1060078" y="572769"/>
                </a:lnTo>
                <a:lnTo>
                  <a:pt x="1060078" y="546099"/>
                </a:lnTo>
                <a:close/>
              </a:path>
              <a:path w="2356485" h="976630">
                <a:moveTo>
                  <a:pt x="1440034" y="521969"/>
                </a:moveTo>
                <a:lnTo>
                  <a:pt x="1336539" y="521969"/>
                </a:lnTo>
                <a:lnTo>
                  <a:pt x="1336539" y="623569"/>
                </a:lnTo>
                <a:lnTo>
                  <a:pt x="1617545" y="623569"/>
                </a:lnTo>
                <a:lnTo>
                  <a:pt x="1617545" y="618489"/>
                </a:lnTo>
                <a:lnTo>
                  <a:pt x="1663076" y="572769"/>
                </a:lnTo>
                <a:lnTo>
                  <a:pt x="1440034" y="572769"/>
                </a:lnTo>
                <a:lnTo>
                  <a:pt x="1440034" y="521969"/>
                </a:lnTo>
                <a:close/>
              </a:path>
              <a:path w="2356485" h="976630">
                <a:moveTo>
                  <a:pt x="1815867" y="523239"/>
                </a:moveTo>
                <a:lnTo>
                  <a:pt x="1712401" y="523239"/>
                </a:lnTo>
                <a:lnTo>
                  <a:pt x="1712401" y="623569"/>
                </a:lnTo>
                <a:lnTo>
                  <a:pt x="1993751" y="623569"/>
                </a:lnTo>
                <a:lnTo>
                  <a:pt x="1993751" y="572769"/>
                </a:lnTo>
                <a:lnTo>
                  <a:pt x="1815867" y="572769"/>
                </a:lnTo>
                <a:lnTo>
                  <a:pt x="1815867" y="523239"/>
                </a:lnTo>
                <a:close/>
              </a:path>
              <a:path w="2356485" h="976630">
                <a:moveTo>
                  <a:pt x="2174020" y="485139"/>
                </a:moveTo>
                <a:lnTo>
                  <a:pt x="2070594" y="485139"/>
                </a:lnTo>
                <a:lnTo>
                  <a:pt x="2070594" y="623569"/>
                </a:lnTo>
                <a:lnTo>
                  <a:pt x="2354319" y="623569"/>
                </a:lnTo>
                <a:lnTo>
                  <a:pt x="2355301" y="572769"/>
                </a:lnTo>
                <a:lnTo>
                  <a:pt x="2174020" y="572769"/>
                </a:lnTo>
                <a:lnTo>
                  <a:pt x="2174020" y="485139"/>
                </a:lnTo>
                <a:close/>
              </a:path>
              <a:path w="2356485" h="976630">
                <a:moveTo>
                  <a:pt x="1238620" y="421639"/>
                </a:moveTo>
                <a:lnTo>
                  <a:pt x="1135145" y="421639"/>
                </a:lnTo>
                <a:lnTo>
                  <a:pt x="1135145" y="572769"/>
                </a:lnTo>
                <a:lnTo>
                  <a:pt x="1286324" y="572769"/>
                </a:lnTo>
                <a:lnTo>
                  <a:pt x="1330262" y="528319"/>
                </a:lnTo>
                <a:lnTo>
                  <a:pt x="1238620" y="528319"/>
                </a:lnTo>
                <a:lnTo>
                  <a:pt x="1238620" y="421639"/>
                </a:lnTo>
                <a:close/>
              </a:path>
              <a:path w="2356485" h="976630">
                <a:moveTo>
                  <a:pt x="1617545" y="421639"/>
                </a:moveTo>
                <a:lnTo>
                  <a:pt x="1514168" y="421639"/>
                </a:lnTo>
                <a:lnTo>
                  <a:pt x="1514168" y="572769"/>
                </a:lnTo>
                <a:lnTo>
                  <a:pt x="1663076" y="572769"/>
                </a:lnTo>
                <a:lnTo>
                  <a:pt x="1709872" y="525779"/>
                </a:lnTo>
                <a:lnTo>
                  <a:pt x="1617545" y="525779"/>
                </a:lnTo>
                <a:lnTo>
                  <a:pt x="1617545" y="421639"/>
                </a:lnTo>
                <a:close/>
              </a:path>
              <a:path w="2356485" h="976630">
                <a:moveTo>
                  <a:pt x="2174020" y="421639"/>
                </a:moveTo>
                <a:lnTo>
                  <a:pt x="1890384" y="421639"/>
                </a:lnTo>
                <a:lnTo>
                  <a:pt x="1890384" y="572769"/>
                </a:lnTo>
                <a:lnTo>
                  <a:pt x="1993751" y="572769"/>
                </a:lnTo>
                <a:lnTo>
                  <a:pt x="1993751" y="485139"/>
                </a:lnTo>
                <a:lnTo>
                  <a:pt x="2174020" y="485139"/>
                </a:lnTo>
                <a:lnTo>
                  <a:pt x="2174020" y="421639"/>
                </a:lnTo>
                <a:close/>
              </a:path>
              <a:path w="2356485" h="976630">
                <a:moveTo>
                  <a:pt x="1440034" y="421639"/>
                </a:moveTo>
                <a:lnTo>
                  <a:pt x="1339514" y="421639"/>
                </a:lnTo>
                <a:lnTo>
                  <a:pt x="1238620" y="528319"/>
                </a:lnTo>
                <a:lnTo>
                  <a:pt x="1330262" y="528319"/>
                </a:lnTo>
                <a:lnTo>
                  <a:pt x="1336539" y="521969"/>
                </a:lnTo>
                <a:lnTo>
                  <a:pt x="1440034" y="521969"/>
                </a:lnTo>
                <a:lnTo>
                  <a:pt x="1440034" y="421639"/>
                </a:lnTo>
                <a:close/>
              </a:path>
              <a:path w="2356485" h="976630">
                <a:moveTo>
                  <a:pt x="1815867" y="421639"/>
                </a:moveTo>
                <a:lnTo>
                  <a:pt x="1712401" y="421639"/>
                </a:lnTo>
                <a:lnTo>
                  <a:pt x="1712401" y="424179"/>
                </a:lnTo>
                <a:lnTo>
                  <a:pt x="1617545" y="525779"/>
                </a:lnTo>
                <a:lnTo>
                  <a:pt x="1709872" y="525779"/>
                </a:lnTo>
                <a:lnTo>
                  <a:pt x="1712401" y="523239"/>
                </a:lnTo>
                <a:lnTo>
                  <a:pt x="1815867" y="523239"/>
                </a:lnTo>
                <a:lnTo>
                  <a:pt x="1815867" y="421639"/>
                </a:lnTo>
                <a:close/>
              </a:path>
              <a:path w="2356485" h="976630">
                <a:moveTo>
                  <a:pt x="1060078" y="421639"/>
                </a:moveTo>
                <a:lnTo>
                  <a:pt x="956662" y="421639"/>
                </a:lnTo>
                <a:lnTo>
                  <a:pt x="956662" y="491489"/>
                </a:lnTo>
                <a:lnTo>
                  <a:pt x="1060078" y="491489"/>
                </a:lnTo>
                <a:lnTo>
                  <a:pt x="1060078" y="421639"/>
                </a:lnTo>
                <a:close/>
              </a:path>
              <a:path w="2356485" h="976630">
                <a:moveTo>
                  <a:pt x="657460" y="405129"/>
                </a:moveTo>
                <a:lnTo>
                  <a:pt x="609984" y="405129"/>
                </a:lnTo>
                <a:lnTo>
                  <a:pt x="616728" y="410209"/>
                </a:lnTo>
                <a:lnTo>
                  <a:pt x="623148" y="415289"/>
                </a:lnTo>
                <a:lnTo>
                  <a:pt x="629077" y="421639"/>
                </a:lnTo>
                <a:lnTo>
                  <a:pt x="586493" y="473709"/>
                </a:lnTo>
                <a:lnTo>
                  <a:pt x="601748" y="473709"/>
                </a:lnTo>
                <a:lnTo>
                  <a:pt x="637421" y="429259"/>
                </a:lnTo>
                <a:lnTo>
                  <a:pt x="668996" y="429259"/>
                </a:lnTo>
                <a:lnTo>
                  <a:pt x="653393" y="410209"/>
                </a:lnTo>
                <a:lnTo>
                  <a:pt x="657460" y="405129"/>
                </a:lnTo>
                <a:close/>
              </a:path>
              <a:path w="2356485" h="976630">
                <a:moveTo>
                  <a:pt x="625983" y="386079"/>
                </a:moveTo>
                <a:lnTo>
                  <a:pt x="579877" y="386079"/>
                </a:lnTo>
                <a:lnTo>
                  <a:pt x="586974" y="389889"/>
                </a:lnTo>
                <a:lnTo>
                  <a:pt x="593777" y="393699"/>
                </a:lnTo>
                <a:lnTo>
                  <a:pt x="600295" y="397509"/>
                </a:lnTo>
                <a:lnTo>
                  <a:pt x="577757" y="430529"/>
                </a:lnTo>
                <a:lnTo>
                  <a:pt x="592428" y="430529"/>
                </a:lnTo>
                <a:lnTo>
                  <a:pt x="609984" y="405129"/>
                </a:lnTo>
                <a:lnTo>
                  <a:pt x="657460" y="405129"/>
                </a:lnTo>
                <a:lnTo>
                  <a:pt x="660511" y="401319"/>
                </a:lnTo>
                <a:lnTo>
                  <a:pt x="644882" y="401319"/>
                </a:lnTo>
                <a:lnTo>
                  <a:pt x="639935" y="397509"/>
                </a:lnTo>
                <a:lnTo>
                  <a:pt x="634826" y="392429"/>
                </a:lnTo>
                <a:lnTo>
                  <a:pt x="629571" y="388619"/>
                </a:lnTo>
                <a:lnTo>
                  <a:pt x="625983" y="386079"/>
                </a:lnTo>
                <a:close/>
              </a:path>
              <a:path w="2356485" h="976630">
                <a:moveTo>
                  <a:pt x="795083" y="214629"/>
                </a:moveTo>
                <a:lnTo>
                  <a:pt x="644882" y="401319"/>
                </a:lnTo>
                <a:lnTo>
                  <a:pt x="660511" y="401319"/>
                </a:lnTo>
                <a:lnTo>
                  <a:pt x="804910" y="220979"/>
                </a:lnTo>
                <a:lnTo>
                  <a:pt x="795083" y="214629"/>
                </a:lnTo>
                <a:close/>
              </a:path>
              <a:path w="2356485" h="976630">
                <a:moveTo>
                  <a:pt x="626821" y="380999"/>
                </a:moveTo>
                <a:lnTo>
                  <a:pt x="568951" y="380999"/>
                </a:lnTo>
                <a:lnTo>
                  <a:pt x="568235" y="382269"/>
                </a:lnTo>
                <a:lnTo>
                  <a:pt x="625944" y="382269"/>
                </a:lnTo>
                <a:lnTo>
                  <a:pt x="626821" y="380999"/>
                </a:lnTo>
                <a:close/>
              </a:path>
              <a:path w="2356485" h="976630">
                <a:moveTo>
                  <a:pt x="754316" y="176529"/>
                </a:moveTo>
                <a:lnTo>
                  <a:pt x="614431" y="377189"/>
                </a:lnTo>
                <a:lnTo>
                  <a:pt x="629454" y="377189"/>
                </a:lnTo>
                <a:lnTo>
                  <a:pt x="764593" y="181609"/>
                </a:lnTo>
                <a:lnTo>
                  <a:pt x="754316" y="176529"/>
                </a:lnTo>
                <a:close/>
              </a:path>
              <a:path w="2356485" h="976630">
                <a:moveTo>
                  <a:pt x="712124" y="142239"/>
                </a:moveTo>
                <a:lnTo>
                  <a:pt x="581683" y="359409"/>
                </a:lnTo>
                <a:lnTo>
                  <a:pt x="595492" y="359409"/>
                </a:lnTo>
                <a:lnTo>
                  <a:pt x="722815" y="147319"/>
                </a:lnTo>
                <a:lnTo>
                  <a:pt x="712124" y="142239"/>
                </a:lnTo>
                <a:close/>
              </a:path>
              <a:path w="2356485" h="976630">
                <a:moveTo>
                  <a:pt x="483833" y="339089"/>
                </a:moveTo>
                <a:lnTo>
                  <a:pt x="440291" y="342899"/>
                </a:lnTo>
                <a:lnTo>
                  <a:pt x="426367" y="346709"/>
                </a:lnTo>
                <a:lnTo>
                  <a:pt x="541279" y="346709"/>
                </a:lnTo>
                <a:lnTo>
                  <a:pt x="527393" y="342899"/>
                </a:lnTo>
                <a:lnTo>
                  <a:pt x="483833" y="339089"/>
                </a:lnTo>
                <a:close/>
              </a:path>
              <a:path w="2356485" h="976630">
                <a:moveTo>
                  <a:pt x="566534" y="289559"/>
                </a:moveTo>
                <a:lnTo>
                  <a:pt x="481821" y="289559"/>
                </a:lnTo>
                <a:lnTo>
                  <a:pt x="494380" y="290829"/>
                </a:lnTo>
                <a:lnTo>
                  <a:pt x="506794" y="290829"/>
                </a:lnTo>
                <a:lnTo>
                  <a:pt x="519045" y="293369"/>
                </a:lnTo>
                <a:lnTo>
                  <a:pt x="531119" y="294639"/>
                </a:lnTo>
                <a:lnTo>
                  <a:pt x="541279" y="346709"/>
                </a:lnTo>
                <a:lnTo>
                  <a:pt x="561250" y="346709"/>
                </a:lnTo>
                <a:lnTo>
                  <a:pt x="551753" y="299719"/>
                </a:lnTo>
                <a:lnTo>
                  <a:pt x="562013" y="299719"/>
                </a:lnTo>
                <a:lnTo>
                  <a:pt x="566534" y="289559"/>
                </a:lnTo>
                <a:close/>
              </a:path>
              <a:path w="2356485" h="976630">
                <a:moveTo>
                  <a:pt x="562013" y="299719"/>
                </a:moveTo>
                <a:lnTo>
                  <a:pt x="551753" y="299719"/>
                </a:lnTo>
                <a:lnTo>
                  <a:pt x="554973" y="300989"/>
                </a:lnTo>
                <a:lnTo>
                  <a:pt x="560882" y="302259"/>
                </a:lnTo>
                <a:lnTo>
                  <a:pt x="562013" y="299719"/>
                </a:lnTo>
                <a:close/>
              </a:path>
              <a:path w="2356485" h="976630">
                <a:moveTo>
                  <a:pt x="489556" y="161289"/>
                </a:moveTo>
                <a:lnTo>
                  <a:pt x="468343" y="161289"/>
                </a:lnTo>
                <a:lnTo>
                  <a:pt x="461756" y="162559"/>
                </a:lnTo>
                <a:lnTo>
                  <a:pt x="497203" y="162559"/>
                </a:lnTo>
                <a:lnTo>
                  <a:pt x="489556" y="161289"/>
                </a:lnTo>
                <a:close/>
              </a:path>
              <a:path w="2356485" h="976630">
                <a:moveTo>
                  <a:pt x="502624" y="52069"/>
                </a:moveTo>
                <a:lnTo>
                  <a:pt x="482920" y="52069"/>
                </a:lnTo>
                <a:lnTo>
                  <a:pt x="504811" y="162559"/>
                </a:lnTo>
                <a:lnTo>
                  <a:pt x="524584" y="162559"/>
                </a:lnTo>
                <a:lnTo>
                  <a:pt x="502624" y="52069"/>
                </a:lnTo>
                <a:close/>
              </a:path>
            </a:pathLst>
          </a:custGeom>
          <a:solidFill>
            <a:srgbClr val="004F84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01247" y="12551532"/>
            <a:ext cx="2037714" cy="2037714"/>
          </a:xfrm>
          <a:custGeom>
            <a:avLst/>
            <a:gdLst/>
            <a:ahLst/>
            <a:cxnLst/>
            <a:rect l="l" t="t" r="r" b="b"/>
            <a:pathLst>
              <a:path w="2037715" h="2037715">
                <a:moveTo>
                  <a:pt x="1018741" y="0"/>
                </a:moveTo>
                <a:lnTo>
                  <a:pt x="970784" y="1108"/>
                </a:lnTo>
                <a:lnTo>
                  <a:pt x="923398" y="4402"/>
                </a:lnTo>
                <a:lnTo>
                  <a:pt x="876631" y="9832"/>
                </a:lnTo>
                <a:lnTo>
                  <a:pt x="830533" y="17350"/>
                </a:lnTo>
                <a:lnTo>
                  <a:pt x="785152" y="26906"/>
                </a:lnTo>
                <a:lnTo>
                  <a:pt x="740537" y="38451"/>
                </a:lnTo>
                <a:lnTo>
                  <a:pt x="696738" y="51936"/>
                </a:lnTo>
                <a:lnTo>
                  <a:pt x="653804" y="67313"/>
                </a:lnTo>
                <a:lnTo>
                  <a:pt x="611782" y="84533"/>
                </a:lnTo>
                <a:lnTo>
                  <a:pt x="570723" y="103547"/>
                </a:lnTo>
                <a:lnTo>
                  <a:pt x="530674" y="124305"/>
                </a:lnTo>
                <a:lnTo>
                  <a:pt x="491685" y="146759"/>
                </a:lnTo>
                <a:lnTo>
                  <a:pt x="453806" y="170861"/>
                </a:lnTo>
                <a:lnTo>
                  <a:pt x="417084" y="196560"/>
                </a:lnTo>
                <a:lnTo>
                  <a:pt x="381568" y="223808"/>
                </a:lnTo>
                <a:lnTo>
                  <a:pt x="347309" y="252557"/>
                </a:lnTo>
                <a:lnTo>
                  <a:pt x="314354" y="282757"/>
                </a:lnTo>
                <a:lnTo>
                  <a:pt x="282752" y="314359"/>
                </a:lnTo>
                <a:lnTo>
                  <a:pt x="252552" y="347314"/>
                </a:lnTo>
                <a:lnTo>
                  <a:pt x="223804" y="381574"/>
                </a:lnTo>
                <a:lnTo>
                  <a:pt x="196556" y="417090"/>
                </a:lnTo>
                <a:lnTo>
                  <a:pt x="170858" y="453813"/>
                </a:lnTo>
                <a:lnTo>
                  <a:pt x="146757" y="491693"/>
                </a:lnTo>
                <a:lnTo>
                  <a:pt x="124303" y="530682"/>
                </a:lnTo>
                <a:lnTo>
                  <a:pt x="103545" y="570730"/>
                </a:lnTo>
                <a:lnTo>
                  <a:pt x="84532" y="611790"/>
                </a:lnTo>
                <a:lnTo>
                  <a:pt x="67312" y="653812"/>
                </a:lnTo>
                <a:lnTo>
                  <a:pt x="51935" y="696747"/>
                </a:lnTo>
                <a:lnTo>
                  <a:pt x="38450" y="740547"/>
                </a:lnTo>
                <a:lnTo>
                  <a:pt x="26905" y="785161"/>
                </a:lnTo>
                <a:lnTo>
                  <a:pt x="17349" y="830542"/>
                </a:lnTo>
                <a:lnTo>
                  <a:pt x="9832" y="876640"/>
                </a:lnTo>
                <a:lnTo>
                  <a:pt x="4402" y="923407"/>
                </a:lnTo>
                <a:lnTo>
                  <a:pt x="1108" y="970794"/>
                </a:lnTo>
                <a:lnTo>
                  <a:pt x="0" y="1018751"/>
                </a:lnTo>
                <a:lnTo>
                  <a:pt x="1108" y="1066708"/>
                </a:lnTo>
                <a:lnTo>
                  <a:pt x="4402" y="1114095"/>
                </a:lnTo>
                <a:lnTo>
                  <a:pt x="9832" y="1160862"/>
                </a:lnTo>
                <a:lnTo>
                  <a:pt x="17349" y="1206960"/>
                </a:lnTo>
                <a:lnTo>
                  <a:pt x="26905" y="1252341"/>
                </a:lnTo>
                <a:lnTo>
                  <a:pt x="38450" y="1296955"/>
                </a:lnTo>
                <a:lnTo>
                  <a:pt x="51935" y="1340754"/>
                </a:lnTo>
                <a:lnTo>
                  <a:pt x="67312" y="1383689"/>
                </a:lnTo>
                <a:lnTo>
                  <a:pt x="84532" y="1425710"/>
                </a:lnTo>
                <a:lnTo>
                  <a:pt x="103545" y="1466770"/>
                </a:lnTo>
                <a:lnTo>
                  <a:pt x="124303" y="1506818"/>
                </a:lnTo>
                <a:lnTo>
                  <a:pt x="146757" y="1545807"/>
                </a:lnTo>
                <a:lnTo>
                  <a:pt x="170858" y="1583687"/>
                </a:lnTo>
                <a:lnTo>
                  <a:pt x="196556" y="1620409"/>
                </a:lnTo>
                <a:lnTo>
                  <a:pt x="223804" y="1655924"/>
                </a:lnTo>
                <a:lnTo>
                  <a:pt x="252552" y="1690184"/>
                </a:lnTo>
                <a:lnTo>
                  <a:pt x="282752" y="1723139"/>
                </a:lnTo>
                <a:lnTo>
                  <a:pt x="314354" y="1754741"/>
                </a:lnTo>
                <a:lnTo>
                  <a:pt x="347309" y="1784940"/>
                </a:lnTo>
                <a:lnTo>
                  <a:pt x="381568" y="1813688"/>
                </a:lnTo>
                <a:lnTo>
                  <a:pt x="417084" y="1840936"/>
                </a:lnTo>
                <a:lnTo>
                  <a:pt x="453806" y="1866635"/>
                </a:lnTo>
                <a:lnTo>
                  <a:pt x="491685" y="1890736"/>
                </a:lnTo>
                <a:lnTo>
                  <a:pt x="530674" y="1913190"/>
                </a:lnTo>
                <a:lnTo>
                  <a:pt x="570723" y="1933948"/>
                </a:lnTo>
                <a:lnTo>
                  <a:pt x="611782" y="1952961"/>
                </a:lnTo>
                <a:lnTo>
                  <a:pt x="653804" y="1970180"/>
                </a:lnTo>
                <a:lnTo>
                  <a:pt x="696738" y="1985557"/>
                </a:lnTo>
                <a:lnTo>
                  <a:pt x="740537" y="1999043"/>
                </a:lnTo>
                <a:lnTo>
                  <a:pt x="785152" y="2010588"/>
                </a:lnTo>
                <a:lnTo>
                  <a:pt x="830533" y="2020143"/>
                </a:lnTo>
                <a:lnTo>
                  <a:pt x="876631" y="2027660"/>
                </a:lnTo>
                <a:lnTo>
                  <a:pt x="923398" y="2033090"/>
                </a:lnTo>
                <a:lnTo>
                  <a:pt x="970784" y="2036384"/>
                </a:lnTo>
                <a:lnTo>
                  <a:pt x="1018741" y="2037493"/>
                </a:lnTo>
                <a:lnTo>
                  <a:pt x="1066699" y="2036384"/>
                </a:lnTo>
                <a:lnTo>
                  <a:pt x="1114085" y="2033090"/>
                </a:lnTo>
                <a:lnTo>
                  <a:pt x="1160852" y="2027660"/>
                </a:lnTo>
                <a:lnTo>
                  <a:pt x="1206950" y="2020143"/>
                </a:lnTo>
                <a:lnTo>
                  <a:pt x="1252331" y="2010588"/>
                </a:lnTo>
                <a:lnTo>
                  <a:pt x="1296945" y="1999043"/>
                </a:lnTo>
                <a:lnTo>
                  <a:pt x="1340744" y="1985557"/>
                </a:lnTo>
                <a:lnTo>
                  <a:pt x="1383679" y="1970180"/>
                </a:lnTo>
                <a:lnTo>
                  <a:pt x="1425701" y="1952961"/>
                </a:lnTo>
                <a:lnTo>
                  <a:pt x="1466760" y="1933948"/>
                </a:lnTo>
                <a:lnTo>
                  <a:pt x="1506809" y="1913190"/>
                </a:lnTo>
                <a:lnTo>
                  <a:pt x="1545797" y="1890736"/>
                </a:lnTo>
                <a:lnTo>
                  <a:pt x="1583677" y="1866635"/>
                </a:lnTo>
                <a:lnTo>
                  <a:pt x="1620399" y="1840936"/>
                </a:lnTo>
                <a:lnTo>
                  <a:pt x="1655914" y="1813688"/>
                </a:lnTo>
                <a:lnTo>
                  <a:pt x="1690174" y="1784940"/>
                </a:lnTo>
                <a:lnTo>
                  <a:pt x="1723129" y="1754741"/>
                </a:lnTo>
                <a:lnTo>
                  <a:pt x="1754731" y="1723139"/>
                </a:lnTo>
                <a:lnTo>
                  <a:pt x="1784930" y="1690184"/>
                </a:lnTo>
                <a:lnTo>
                  <a:pt x="1813678" y="1655924"/>
                </a:lnTo>
                <a:lnTo>
                  <a:pt x="1840926" y="1620409"/>
                </a:lnTo>
                <a:lnTo>
                  <a:pt x="1866625" y="1583687"/>
                </a:lnTo>
                <a:lnTo>
                  <a:pt x="1890726" y="1545807"/>
                </a:lnTo>
                <a:lnTo>
                  <a:pt x="1913180" y="1506818"/>
                </a:lnTo>
                <a:lnTo>
                  <a:pt x="1933938" y="1466770"/>
                </a:lnTo>
                <a:lnTo>
                  <a:pt x="1952951" y="1425710"/>
                </a:lnTo>
                <a:lnTo>
                  <a:pt x="1970171" y="1383689"/>
                </a:lnTo>
                <a:lnTo>
                  <a:pt x="1985547" y="1340754"/>
                </a:lnTo>
                <a:lnTo>
                  <a:pt x="1999033" y="1296955"/>
                </a:lnTo>
                <a:lnTo>
                  <a:pt x="2010578" y="1252341"/>
                </a:lnTo>
                <a:lnTo>
                  <a:pt x="2020133" y="1206960"/>
                </a:lnTo>
                <a:lnTo>
                  <a:pt x="2027650" y="1160862"/>
                </a:lnTo>
                <a:lnTo>
                  <a:pt x="2033080" y="1114095"/>
                </a:lnTo>
                <a:lnTo>
                  <a:pt x="2036374" y="1066708"/>
                </a:lnTo>
                <a:lnTo>
                  <a:pt x="2037483" y="1018751"/>
                </a:lnTo>
                <a:lnTo>
                  <a:pt x="2036374" y="970794"/>
                </a:lnTo>
                <a:lnTo>
                  <a:pt x="2033080" y="923407"/>
                </a:lnTo>
                <a:lnTo>
                  <a:pt x="2027650" y="876640"/>
                </a:lnTo>
                <a:lnTo>
                  <a:pt x="2020133" y="830542"/>
                </a:lnTo>
                <a:lnTo>
                  <a:pt x="2010578" y="785161"/>
                </a:lnTo>
                <a:lnTo>
                  <a:pt x="1999033" y="740547"/>
                </a:lnTo>
                <a:lnTo>
                  <a:pt x="1985547" y="696747"/>
                </a:lnTo>
                <a:lnTo>
                  <a:pt x="1970171" y="653812"/>
                </a:lnTo>
                <a:lnTo>
                  <a:pt x="1952951" y="611790"/>
                </a:lnTo>
                <a:lnTo>
                  <a:pt x="1933938" y="570730"/>
                </a:lnTo>
                <a:lnTo>
                  <a:pt x="1913180" y="530682"/>
                </a:lnTo>
                <a:lnTo>
                  <a:pt x="1890726" y="491693"/>
                </a:lnTo>
                <a:lnTo>
                  <a:pt x="1866625" y="453813"/>
                </a:lnTo>
                <a:lnTo>
                  <a:pt x="1840926" y="417090"/>
                </a:lnTo>
                <a:lnTo>
                  <a:pt x="1813678" y="381574"/>
                </a:lnTo>
                <a:lnTo>
                  <a:pt x="1784930" y="347314"/>
                </a:lnTo>
                <a:lnTo>
                  <a:pt x="1754731" y="314359"/>
                </a:lnTo>
                <a:lnTo>
                  <a:pt x="1723129" y="282757"/>
                </a:lnTo>
                <a:lnTo>
                  <a:pt x="1690174" y="252557"/>
                </a:lnTo>
                <a:lnTo>
                  <a:pt x="1655914" y="223808"/>
                </a:lnTo>
                <a:lnTo>
                  <a:pt x="1620399" y="196560"/>
                </a:lnTo>
                <a:lnTo>
                  <a:pt x="1583677" y="170861"/>
                </a:lnTo>
                <a:lnTo>
                  <a:pt x="1545797" y="146759"/>
                </a:lnTo>
                <a:lnTo>
                  <a:pt x="1506809" y="124305"/>
                </a:lnTo>
                <a:lnTo>
                  <a:pt x="1466760" y="103547"/>
                </a:lnTo>
                <a:lnTo>
                  <a:pt x="1425701" y="84533"/>
                </a:lnTo>
                <a:lnTo>
                  <a:pt x="1383679" y="67313"/>
                </a:lnTo>
                <a:lnTo>
                  <a:pt x="1340744" y="51936"/>
                </a:lnTo>
                <a:lnTo>
                  <a:pt x="1296945" y="38451"/>
                </a:lnTo>
                <a:lnTo>
                  <a:pt x="1252331" y="26906"/>
                </a:lnTo>
                <a:lnTo>
                  <a:pt x="1206950" y="17350"/>
                </a:lnTo>
                <a:lnTo>
                  <a:pt x="1160852" y="9832"/>
                </a:lnTo>
                <a:lnTo>
                  <a:pt x="1114085" y="4402"/>
                </a:lnTo>
                <a:lnTo>
                  <a:pt x="1066699" y="1108"/>
                </a:lnTo>
                <a:lnTo>
                  <a:pt x="10187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763" y="754654"/>
            <a:ext cx="942218" cy="124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81645" y="2359025"/>
            <a:ext cx="1844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62936" y="13865225"/>
            <a:ext cx="18609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36" y="14211050"/>
            <a:ext cx="4283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72238" y="1287320"/>
            <a:ext cx="7021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Метрологическое обеспечение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Доклад\ВЭТ-39-01-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4" y="4492625"/>
            <a:ext cx="9630833" cy="722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900345" y="5718918"/>
            <a:ext cx="83719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программ и методик для испытания на реальной среде с использованием ВЭТ-39-1-2005;</a:t>
            </a:r>
          </a:p>
          <a:p>
            <a:pPr algn="just"/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бязательная поверка от специальных аэрозольных источников (САИ);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6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1232975" y="522576"/>
            <a:ext cx="8060070" cy="797868"/>
          </a:xfrm>
          <a:prstGeom prst="rect">
            <a:avLst/>
          </a:prstGeom>
          <a:noFill/>
        </p:spPr>
        <p:txBody>
          <a:bodyPr wrap="square" lIns="176278" tIns="88139" rIns="176278" bIns="88139" rtlCol="0">
            <a:spAutoFit/>
          </a:bodyPr>
          <a:lstStyle/>
          <a:p>
            <a:r>
              <a:rPr lang="ru-RU" sz="3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Центр метрологии и испытаний</a:t>
            </a: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4817509" y="-886112"/>
            <a:ext cx="10427718" cy="17214350"/>
          </a:xfrm>
          <a:prstGeom prst="rect">
            <a:avLst/>
          </a:prstGeom>
          <a:pattFill prst="pct20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6278" tIns="88139" rIns="176278" bIns="8813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24196" y="2006101"/>
            <a:ext cx="16781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82512" y="13847221"/>
            <a:ext cx="16465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1037409" y="14022969"/>
            <a:ext cx="6366298" cy="802937"/>
          </a:xfrm>
          <a:prstGeom prst="rect">
            <a:avLst/>
          </a:prstGeom>
        </p:spPr>
        <p:txBody>
          <a:bodyPr lIns="176278" tIns="88139" rIns="176278" bIns="88139"/>
          <a:lstStyle/>
          <a:p>
            <a:pPr algn="l"/>
            <a:r>
              <a:rPr lang="ru-RU" sz="2300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31505" y="14154414"/>
            <a:ext cx="1807039" cy="464619"/>
          </a:xfrm>
          <a:prstGeom prst="rect">
            <a:avLst/>
          </a:prstGeom>
          <a:noFill/>
        </p:spPr>
        <p:txBody>
          <a:bodyPr wrap="none" lIns="201044" tIns="100523" rIns="201044" bIns="100523" rtlCol="0">
            <a:spAutoFit/>
          </a:bodyPr>
          <a:lstStyle/>
          <a:p>
            <a:pPr algn="r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</a:p>
        </p:txBody>
      </p:sp>
      <p:pic>
        <p:nvPicPr>
          <p:cNvPr id="27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9" y="522577"/>
            <a:ext cx="4580627" cy="1118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одзаголовок 5"/>
          <p:cNvSpPr txBox="1">
            <a:spLocks/>
          </p:cNvSpPr>
          <p:nvPr/>
        </p:nvSpPr>
        <p:spPr>
          <a:xfrm>
            <a:off x="10578412" y="9117141"/>
            <a:ext cx="7774284" cy="3152068"/>
          </a:xfrm>
          <a:prstGeom prst="rect">
            <a:avLst/>
          </a:prstGeom>
        </p:spPr>
        <p:txBody>
          <a:bodyPr lIns="201019" tIns="100512" rIns="201019" bIns="100512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дзаголовок 5"/>
          <p:cNvSpPr txBox="1">
            <a:spLocks/>
          </p:cNvSpPr>
          <p:nvPr/>
        </p:nvSpPr>
        <p:spPr>
          <a:xfrm>
            <a:off x="12007108" y="4132473"/>
            <a:ext cx="5661276" cy="3821909"/>
          </a:xfrm>
          <a:prstGeom prst="rect">
            <a:avLst/>
          </a:prstGeom>
        </p:spPr>
        <p:txBody>
          <a:bodyPr lIns="201019" tIns="100512" rIns="201019" bIns="100512"/>
          <a:lstStyle>
            <a:defPPr>
              <a:defRPr lang="en-US"/>
            </a:defPPr>
            <a:lvl1pPr marL="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123060, г. Москва</a:t>
            </a:r>
          </a:p>
          <a:p>
            <a:r>
              <a:rPr lang="ru-RU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Расплетина, д.5</a:t>
            </a:r>
            <a:r>
              <a:rPr lang="en-US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endParaRPr lang="ru-RU" sz="3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«СНИИП»</a:t>
            </a:r>
          </a:p>
          <a:p>
            <a:r>
              <a:rPr lang="ru-RU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 +7 (499) 968-60-60 </a:t>
            </a:r>
          </a:p>
          <a:p>
            <a:endParaRPr lang="ru-RU" sz="3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info@sniip.ru</a:t>
            </a:r>
            <a:endParaRPr lang="en-US" sz="3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www.sniip.ru</a:t>
            </a:r>
            <a:r>
              <a:rPr lang="en-US" sz="3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2" descr="D:\Олег\Главный корпус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74" y="2968625"/>
            <a:ext cx="8219238" cy="8216417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3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262</Words>
  <Application>Microsoft Office PowerPoint</Application>
  <PresentationFormat>Произвольный</PresentationFormat>
  <Paragraphs>87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Владимир Кишев</cp:lastModifiedBy>
  <cp:revision>64</cp:revision>
  <cp:lastPrinted>2018-10-23T07:19:08Z</cp:lastPrinted>
  <dcterms:created xsi:type="dcterms:W3CDTF">2017-10-17T07:06:06Z</dcterms:created>
  <dcterms:modified xsi:type="dcterms:W3CDTF">2019-10-19T23:08:54Z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2017-09-22T00:00:00Z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2017-10-17T00:00:00Z</vt:filetime>
  </property>
</Properties>
</file>